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80663"/>
  </p:normalViewPr>
  <p:slideViewPr>
    <p:cSldViewPr snapToGrid="0" snapToObjects="1">
      <p:cViewPr varScale="1">
        <p:scale>
          <a:sx n="50" d="100"/>
          <a:sy n="50" d="100"/>
        </p:scale>
        <p:origin x="125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Relationship Id="rId14" Type="http://schemas.openxmlformats.org/officeDocument/2006/relationships/image" Target="../media/image35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Relationship Id="rId14" Type="http://schemas.openxmlformats.org/officeDocument/2006/relationships/image" Target="../media/image3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A43804-7500-F14E-BD95-83698972E42E}" type="doc">
      <dgm:prSet loTypeId="urn:microsoft.com/office/officeart/2005/8/layout/cycle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E6587A8-6410-6345-B2E5-7C9991DC9B41}">
      <dgm:prSet phldrT="[Text]" custT="1"/>
      <dgm:spPr/>
      <dgm:t>
        <a:bodyPr/>
        <a:lstStyle/>
        <a:p>
          <a:pPr algn="l"/>
          <a:r>
            <a:rPr lang="en-GB" sz="2000" dirty="0"/>
            <a:t>Public</a:t>
          </a:r>
        </a:p>
        <a:p>
          <a:pPr algn="l"/>
          <a:r>
            <a:rPr lang="en-GB" sz="2000" dirty="0" err="1"/>
            <a:t>Adminis-tration</a:t>
          </a:r>
          <a:endParaRPr lang="en-GB" sz="2000" dirty="0"/>
        </a:p>
      </dgm:t>
    </dgm:pt>
    <dgm:pt modelId="{E6392F9D-0BFE-344E-8325-194DC31EFE2D}" type="parTrans" cxnId="{66E0DF3F-FF83-634F-BB46-B02DD84F89C0}">
      <dgm:prSet/>
      <dgm:spPr/>
      <dgm:t>
        <a:bodyPr/>
        <a:lstStyle/>
        <a:p>
          <a:endParaRPr lang="en-GB"/>
        </a:p>
      </dgm:t>
    </dgm:pt>
    <dgm:pt modelId="{4C3BDD59-F8B7-3544-94AD-EE7EF507B8BE}" type="sibTrans" cxnId="{66E0DF3F-FF83-634F-BB46-B02DD84F89C0}">
      <dgm:prSet/>
      <dgm:spPr/>
      <dgm:t>
        <a:bodyPr/>
        <a:lstStyle/>
        <a:p>
          <a:endParaRPr lang="en-GB"/>
        </a:p>
      </dgm:t>
    </dgm:pt>
    <dgm:pt modelId="{6E5BFDBC-576B-824F-9CCD-3D53443E5C3F}">
      <dgm:prSet phldrT="[Text]" custT="1"/>
      <dgm:spPr/>
      <dgm:t>
        <a:bodyPr/>
        <a:lstStyle/>
        <a:p>
          <a:r>
            <a:rPr lang="en-GB" sz="1600" dirty="0"/>
            <a:t>Political science</a:t>
          </a:r>
        </a:p>
      </dgm:t>
    </dgm:pt>
    <dgm:pt modelId="{1F664C63-77BE-F048-BF7B-38D7EC5801AD}" type="parTrans" cxnId="{BCC973EB-69C5-8F4C-B1AB-FABCA7C08CB6}">
      <dgm:prSet/>
      <dgm:spPr/>
      <dgm:t>
        <a:bodyPr/>
        <a:lstStyle/>
        <a:p>
          <a:endParaRPr lang="en-GB"/>
        </a:p>
      </dgm:t>
    </dgm:pt>
    <dgm:pt modelId="{621BF8CA-EF1B-654B-98C8-682DA99493A3}" type="sibTrans" cxnId="{BCC973EB-69C5-8F4C-B1AB-FABCA7C08CB6}">
      <dgm:prSet/>
      <dgm:spPr/>
      <dgm:t>
        <a:bodyPr/>
        <a:lstStyle/>
        <a:p>
          <a:endParaRPr lang="en-GB"/>
        </a:p>
      </dgm:t>
    </dgm:pt>
    <dgm:pt modelId="{A6826AE0-C4BE-A94D-8BE9-9D8464B3A508}">
      <dgm:prSet phldrT="[Text]" custT="1"/>
      <dgm:spPr/>
      <dgm:t>
        <a:bodyPr/>
        <a:lstStyle/>
        <a:p>
          <a:r>
            <a:rPr lang="en-GB" sz="2000" dirty="0"/>
            <a:t>Public</a:t>
          </a:r>
        </a:p>
        <a:p>
          <a:r>
            <a:rPr lang="en-GB" sz="2000" dirty="0"/>
            <a:t>Policy</a:t>
          </a:r>
        </a:p>
      </dgm:t>
    </dgm:pt>
    <dgm:pt modelId="{19D00A55-E003-644E-9F73-802828C30826}" type="parTrans" cxnId="{0EDD28FE-CE02-984E-BB4F-9526E7E80E05}">
      <dgm:prSet/>
      <dgm:spPr/>
      <dgm:t>
        <a:bodyPr/>
        <a:lstStyle/>
        <a:p>
          <a:endParaRPr lang="en-GB"/>
        </a:p>
      </dgm:t>
    </dgm:pt>
    <dgm:pt modelId="{DE27D0E1-BD63-A943-807C-2457051ECC7E}" type="sibTrans" cxnId="{0EDD28FE-CE02-984E-BB4F-9526E7E80E05}">
      <dgm:prSet/>
      <dgm:spPr/>
      <dgm:t>
        <a:bodyPr/>
        <a:lstStyle/>
        <a:p>
          <a:endParaRPr lang="en-GB"/>
        </a:p>
      </dgm:t>
    </dgm:pt>
    <dgm:pt modelId="{6ECE9D5A-198A-7249-B896-6E3F8B1B439B}">
      <dgm:prSet phldrT="[Text]" custT="1"/>
      <dgm:spPr/>
      <dgm:t>
        <a:bodyPr/>
        <a:lstStyle/>
        <a:p>
          <a:r>
            <a:rPr lang="en-GB" sz="1600" dirty="0"/>
            <a:t>Design science</a:t>
          </a:r>
          <a:r>
            <a:rPr lang="en-GB" sz="1600" baseline="0" dirty="0"/>
            <a:t> </a:t>
          </a:r>
          <a:endParaRPr lang="en-GB" sz="1600" dirty="0"/>
        </a:p>
      </dgm:t>
    </dgm:pt>
    <dgm:pt modelId="{22FFA7A0-2287-F946-9293-CE937E5235B2}" type="parTrans" cxnId="{F620C8C7-515E-F040-868D-30DEF44ADA04}">
      <dgm:prSet/>
      <dgm:spPr/>
      <dgm:t>
        <a:bodyPr/>
        <a:lstStyle/>
        <a:p>
          <a:endParaRPr lang="en-GB"/>
        </a:p>
      </dgm:t>
    </dgm:pt>
    <dgm:pt modelId="{E395E3E9-4016-0342-8F62-A196A7A8F1FB}" type="sibTrans" cxnId="{F620C8C7-515E-F040-868D-30DEF44ADA04}">
      <dgm:prSet/>
      <dgm:spPr/>
      <dgm:t>
        <a:bodyPr/>
        <a:lstStyle/>
        <a:p>
          <a:endParaRPr lang="en-GB"/>
        </a:p>
      </dgm:t>
    </dgm:pt>
    <dgm:pt modelId="{972AA686-9840-824A-907D-30CD2C0DC3DD}">
      <dgm:prSet phldrT="[Text]" custT="1"/>
      <dgm:spPr/>
      <dgm:t>
        <a:bodyPr/>
        <a:lstStyle/>
        <a:p>
          <a:r>
            <a:rPr lang="en-GB" sz="1800" dirty="0"/>
            <a:t>Governance</a:t>
          </a:r>
        </a:p>
      </dgm:t>
    </dgm:pt>
    <dgm:pt modelId="{4AF9FA2D-1FEE-814D-804F-824ACD7FE0BD}" type="parTrans" cxnId="{68783EF4-B631-9C46-AACE-80AD234666FE}">
      <dgm:prSet/>
      <dgm:spPr/>
      <dgm:t>
        <a:bodyPr/>
        <a:lstStyle/>
        <a:p>
          <a:endParaRPr lang="en-GB"/>
        </a:p>
      </dgm:t>
    </dgm:pt>
    <dgm:pt modelId="{5CF612C5-CCDD-3547-894F-D4C364C16F13}" type="sibTrans" cxnId="{68783EF4-B631-9C46-AACE-80AD234666FE}">
      <dgm:prSet/>
      <dgm:spPr/>
      <dgm:t>
        <a:bodyPr/>
        <a:lstStyle/>
        <a:p>
          <a:endParaRPr lang="en-GB"/>
        </a:p>
      </dgm:t>
    </dgm:pt>
    <dgm:pt modelId="{612AC19A-9C2D-E74A-8991-6590BE0CF16B}">
      <dgm:prSet phldrT="[Text]" custT="1"/>
      <dgm:spPr/>
      <dgm:t>
        <a:bodyPr anchor="t"/>
        <a:lstStyle/>
        <a:p>
          <a:r>
            <a:rPr lang="en-GB" sz="1600" dirty="0"/>
            <a:t>Regulatory studies</a:t>
          </a:r>
        </a:p>
      </dgm:t>
    </dgm:pt>
    <dgm:pt modelId="{627944C5-C01C-A64A-8BFA-72BF48A83236}" type="parTrans" cxnId="{BD55A0DA-E2BD-A442-A681-693ED0921B8F}">
      <dgm:prSet/>
      <dgm:spPr/>
      <dgm:t>
        <a:bodyPr/>
        <a:lstStyle/>
        <a:p>
          <a:endParaRPr lang="en-GB"/>
        </a:p>
      </dgm:t>
    </dgm:pt>
    <dgm:pt modelId="{DE1C59C9-A373-AE46-B847-F881BB988474}" type="sibTrans" cxnId="{BD55A0DA-E2BD-A442-A681-693ED0921B8F}">
      <dgm:prSet/>
      <dgm:spPr/>
      <dgm:t>
        <a:bodyPr/>
        <a:lstStyle/>
        <a:p>
          <a:endParaRPr lang="en-GB"/>
        </a:p>
      </dgm:t>
    </dgm:pt>
    <dgm:pt modelId="{CA14DBEC-0104-824A-B6B3-382A44CE392D}">
      <dgm:prSet phldrT="[Text]"/>
      <dgm:spPr/>
      <dgm:t>
        <a:bodyPr/>
        <a:lstStyle/>
        <a:p>
          <a:r>
            <a:rPr lang="en-GB" dirty="0"/>
            <a:t>Public Management</a:t>
          </a:r>
        </a:p>
      </dgm:t>
    </dgm:pt>
    <dgm:pt modelId="{FED501DB-3D34-6247-97E3-FEDE549B860D}" type="parTrans" cxnId="{26131D5F-C627-0443-86C4-CF28C7E0F854}">
      <dgm:prSet/>
      <dgm:spPr/>
      <dgm:t>
        <a:bodyPr/>
        <a:lstStyle/>
        <a:p>
          <a:endParaRPr lang="en-GB"/>
        </a:p>
      </dgm:t>
    </dgm:pt>
    <dgm:pt modelId="{0AA86037-6CAC-CE46-889F-F7FD6D2CC01D}" type="sibTrans" cxnId="{26131D5F-C627-0443-86C4-CF28C7E0F854}">
      <dgm:prSet/>
      <dgm:spPr/>
      <dgm:t>
        <a:bodyPr/>
        <a:lstStyle/>
        <a:p>
          <a:endParaRPr lang="en-GB"/>
        </a:p>
      </dgm:t>
    </dgm:pt>
    <dgm:pt modelId="{04FB0D1F-8D61-6D42-86F2-C20E6FB97895}">
      <dgm:prSet phldrT="[Text]"/>
      <dgm:spPr/>
      <dgm:t>
        <a:bodyPr/>
        <a:lstStyle/>
        <a:p>
          <a:endParaRPr lang="en-GB"/>
        </a:p>
      </dgm:t>
    </dgm:pt>
    <dgm:pt modelId="{62FAF42B-21F3-164D-92B6-CB240DDB21EE}" type="parTrans" cxnId="{A76AD02B-332D-DC43-9CC5-E7FB737CB874}">
      <dgm:prSet/>
      <dgm:spPr/>
      <dgm:t>
        <a:bodyPr/>
        <a:lstStyle/>
        <a:p>
          <a:endParaRPr lang="en-GB"/>
        </a:p>
      </dgm:t>
    </dgm:pt>
    <dgm:pt modelId="{7AAD2143-9063-3B43-98C9-4CC243695DAC}" type="sibTrans" cxnId="{A76AD02B-332D-DC43-9CC5-E7FB737CB874}">
      <dgm:prSet/>
      <dgm:spPr/>
      <dgm:t>
        <a:bodyPr/>
        <a:lstStyle/>
        <a:p>
          <a:endParaRPr lang="en-GB"/>
        </a:p>
      </dgm:t>
    </dgm:pt>
    <dgm:pt modelId="{EE7FD1AA-006D-0D4F-B696-433761C99992}">
      <dgm:prSet phldrT="[Text]" custT="1"/>
      <dgm:spPr/>
      <dgm:t>
        <a:bodyPr/>
        <a:lstStyle/>
        <a:p>
          <a:r>
            <a:rPr lang="en-GB" sz="1600" dirty="0"/>
            <a:t>Economics</a:t>
          </a:r>
        </a:p>
      </dgm:t>
    </dgm:pt>
    <dgm:pt modelId="{3D77FD7E-3E05-7741-B043-FE51783FF8ED}" type="parTrans" cxnId="{CBC373FF-0FD6-BE4B-AC4C-120A5D35EA26}">
      <dgm:prSet/>
      <dgm:spPr/>
      <dgm:t>
        <a:bodyPr/>
        <a:lstStyle/>
        <a:p>
          <a:endParaRPr lang="en-GB"/>
        </a:p>
      </dgm:t>
    </dgm:pt>
    <dgm:pt modelId="{87C904D4-3F6B-6D4C-93DD-AD603C7BA147}" type="sibTrans" cxnId="{CBC373FF-0FD6-BE4B-AC4C-120A5D35EA26}">
      <dgm:prSet/>
      <dgm:spPr/>
      <dgm:t>
        <a:bodyPr/>
        <a:lstStyle/>
        <a:p>
          <a:endParaRPr lang="en-GB"/>
        </a:p>
      </dgm:t>
    </dgm:pt>
    <dgm:pt modelId="{FAEB8C94-8E37-844B-B640-49137F473491}">
      <dgm:prSet phldrT="[Text]" custT="1"/>
      <dgm:spPr/>
      <dgm:t>
        <a:bodyPr/>
        <a:lstStyle/>
        <a:p>
          <a:endParaRPr lang="en-GB" sz="2000" dirty="0"/>
        </a:p>
      </dgm:t>
    </dgm:pt>
    <dgm:pt modelId="{CD743554-0F17-1046-8748-900ADFD8F67E}" type="parTrans" cxnId="{2B665ABC-3029-2F48-A894-8F15D4859B48}">
      <dgm:prSet/>
      <dgm:spPr/>
      <dgm:t>
        <a:bodyPr/>
        <a:lstStyle/>
        <a:p>
          <a:endParaRPr lang="en-GB"/>
        </a:p>
      </dgm:t>
    </dgm:pt>
    <dgm:pt modelId="{B92ACB00-C4D6-7B49-9831-80EB2B47E488}" type="sibTrans" cxnId="{2B665ABC-3029-2F48-A894-8F15D4859B48}">
      <dgm:prSet/>
      <dgm:spPr/>
      <dgm:t>
        <a:bodyPr/>
        <a:lstStyle/>
        <a:p>
          <a:endParaRPr lang="en-GB"/>
        </a:p>
      </dgm:t>
    </dgm:pt>
    <dgm:pt modelId="{54EA7134-8668-3D4D-8B61-EFEB5B4B0A66}">
      <dgm:prSet phldrT="[Text]" custT="1"/>
      <dgm:spPr/>
      <dgm:t>
        <a:bodyPr/>
        <a:lstStyle/>
        <a:p>
          <a:r>
            <a:rPr lang="en-GB" sz="1600" dirty="0"/>
            <a:t>Sociology</a:t>
          </a:r>
        </a:p>
      </dgm:t>
    </dgm:pt>
    <dgm:pt modelId="{1A301DE6-A78F-E549-8B6F-C4C73B02DA39}" type="parTrans" cxnId="{A03645E7-A771-F044-97E0-E47649D4E268}">
      <dgm:prSet/>
      <dgm:spPr/>
      <dgm:t>
        <a:bodyPr/>
        <a:lstStyle/>
        <a:p>
          <a:endParaRPr lang="en-GB"/>
        </a:p>
      </dgm:t>
    </dgm:pt>
    <dgm:pt modelId="{981CD1D1-470D-BA4F-90D6-A149663750AE}" type="sibTrans" cxnId="{A03645E7-A771-F044-97E0-E47649D4E268}">
      <dgm:prSet/>
      <dgm:spPr/>
      <dgm:t>
        <a:bodyPr/>
        <a:lstStyle/>
        <a:p>
          <a:endParaRPr lang="en-GB"/>
        </a:p>
      </dgm:t>
    </dgm:pt>
    <dgm:pt modelId="{52BD25F3-EBBE-1E4A-9691-4208D2E33370}">
      <dgm:prSet phldrT="[Text]" custT="1"/>
      <dgm:spPr/>
      <dgm:t>
        <a:bodyPr/>
        <a:lstStyle/>
        <a:p>
          <a:r>
            <a:rPr lang="en-GB" sz="1600" dirty="0"/>
            <a:t>Law / Legal studies</a:t>
          </a:r>
        </a:p>
      </dgm:t>
    </dgm:pt>
    <dgm:pt modelId="{6AFC74CE-5196-3F47-A23E-7007F986CECB}" type="parTrans" cxnId="{47D18F4A-21C7-8B47-819D-591D715B246D}">
      <dgm:prSet/>
      <dgm:spPr/>
      <dgm:t>
        <a:bodyPr/>
        <a:lstStyle/>
        <a:p>
          <a:endParaRPr lang="en-GB"/>
        </a:p>
      </dgm:t>
    </dgm:pt>
    <dgm:pt modelId="{E9A1203A-FA2E-6D4F-B745-45C0B4461AF5}" type="sibTrans" cxnId="{47D18F4A-21C7-8B47-819D-591D715B246D}">
      <dgm:prSet/>
      <dgm:spPr/>
      <dgm:t>
        <a:bodyPr/>
        <a:lstStyle/>
        <a:p>
          <a:endParaRPr lang="en-GB"/>
        </a:p>
      </dgm:t>
    </dgm:pt>
    <dgm:pt modelId="{7DD52668-92B0-A045-BC66-D11A4B8F76D3}">
      <dgm:prSet phldrT="[Text]" custT="1"/>
      <dgm:spPr/>
      <dgm:t>
        <a:bodyPr/>
        <a:lstStyle/>
        <a:p>
          <a:r>
            <a:rPr lang="en-GB" sz="1600" dirty="0"/>
            <a:t>Anthropology</a:t>
          </a:r>
        </a:p>
      </dgm:t>
    </dgm:pt>
    <dgm:pt modelId="{9B2D3F0E-922A-5E41-A279-203D1A499167}" type="parTrans" cxnId="{86C35B79-F4A7-8E49-83FB-0EBF1AE636BA}">
      <dgm:prSet/>
      <dgm:spPr/>
      <dgm:t>
        <a:bodyPr/>
        <a:lstStyle/>
        <a:p>
          <a:endParaRPr lang="en-GB"/>
        </a:p>
      </dgm:t>
    </dgm:pt>
    <dgm:pt modelId="{EFE5F76D-9907-7243-A982-40548D483CB1}" type="sibTrans" cxnId="{86C35B79-F4A7-8E49-83FB-0EBF1AE636BA}">
      <dgm:prSet/>
      <dgm:spPr/>
      <dgm:t>
        <a:bodyPr/>
        <a:lstStyle/>
        <a:p>
          <a:endParaRPr lang="en-GB"/>
        </a:p>
      </dgm:t>
    </dgm:pt>
    <dgm:pt modelId="{90A3F3C5-267F-4748-87B6-383A0DCB06DE}">
      <dgm:prSet phldrT="[Text]" custT="1"/>
      <dgm:spPr/>
      <dgm:t>
        <a:bodyPr/>
        <a:lstStyle/>
        <a:p>
          <a:r>
            <a:rPr lang="en-GB" sz="1600" dirty="0"/>
            <a:t>Planning</a:t>
          </a:r>
        </a:p>
      </dgm:t>
    </dgm:pt>
    <dgm:pt modelId="{6314C016-61E6-774D-80CD-D124C67484FC}" type="parTrans" cxnId="{CAE4EC13-1FF6-2D4B-B338-53F12B224A36}">
      <dgm:prSet/>
      <dgm:spPr/>
      <dgm:t>
        <a:bodyPr/>
        <a:lstStyle/>
        <a:p>
          <a:endParaRPr lang="en-GB"/>
        </a:p>
      </dgm:t>
    </dgm:pt>
    <dgm:pt modelId="{E43D8D73-C000-CC49-A7CA-7ADF664F2259}" type="sibTrans" cxnId="{CAE4EC13-1FF6-2D4B-B338-53F12B224A36}">
      <dgm:prSet/>
      <dgm:spPr/>
      <dgm:t>
        <a:bodyPr/>
        <a:lstStyle/>
        <a:p>
          <a:endParaRPr lang="en-GB"/>
        </a:p>
      </dgm:t>
    </dgm:pt>
    <dgm:pt modelId="{43BB8E40-FE2F-894F-A08A-AF61CA5B78A2}">
      <dgm:prSet phldrT="[Text]" custT="1"/>
      <dgm:spPr/>
      <dgm:t>
        <a:bodyPr/>
        <a:lstStyle/>
        <a:p>
          <a:r>
            <a:rPr lang="en-GB" sz="1600" dirty="0"/>
            <a:t>Leadership</a:t>
          </a:r>
        </a:p>
      </dgm:t>
    </dgm:pt>
    <dgm:pt modelId="{3B6C04C8-AFC9-C84B-9340-0A6FA08759D9}" type="parTrans" cxnId="{7156F798-BB47-6F40-BE04-111B3A3498C5}">
      <dgm:prSet/>
      <dgm:spPr/>
      <dgm:t>
        <a:bodyPr/>
        <a:lstStyle/>
        <a:p>
          <a:endParaRPr lang="en-GB"/>
        </a:p>
      </dgm:t>
    </dgm:pt>
    <dgm:pt modelId="{D48C79C2-BB9F-EE44-8EF3-6C132595FA63}" type="sibTrans" cxnId="{7156F798-BB47-6F40-BE04-111B3A3498C5}">
      <dgm:prSet/>
      <dgm:spPr/>
      <dgm:t>
        <a:bodyPr/>
        <a:lstStyle/>
        <a:p>
          <a:endParaRPr lang="en-GB"/>
        </a:p>
      </dgm:t>
    </dgm:pt>
    <dgm:pt modelId="{D2464CF5-9BBC-054E-A29A-AAF19BFF7ED0}">
      <dgm:prSet phldrT="[Text]" custT="1"/>
      <dgm:spPr/>
      <dgm:t>
        <a:bodyPr/>
        <a:lstStyle/>
        <a:p>
          <a:r>
            <a:rPr lang="en-GB" sz="1600" dirty="0"/>
            <a:t>Organization science</a:t>
          </a:r>
        </a:p>
      </dgm:t>
    </dgm:pt>
    <dgm:pt modelId="{D86312D1-B088-394C-9FBC-35CCD00477D5}" type="parTrans" cxnId="{78B7B1A7-EFCC-BB47-BBE1-F62AF4996524}">
      <dgm:prSet/>
      <dgm:spPr/>
      <dgm:t>
        <a:bodyPr/>
        <a:lstStyle/>
        <a:p>
          <a:endParaRPr lang="en-GB"/>
        </a:p>
      </dgm:t>
    </dgm:pt>
    <dgm:pt modelId="{A483BE5D-0391-9A43-B8E2-7E77649CFB05}" type="sibTrans" cxnId="{78B7B1A7-EFCC-BB47-BBE1-F62AF4996524}">
      <dgm:prSet/>
      <dgm:spPr/>
      <dgm:t>
        <a:bodyPr/>
        <a:lstStyle/>
        <a:p>
          <a:endParaRPr lang="en-GB"/>
        </a:p>
      </dgm:t>
    </dgm:pt>
    <dgm:pt modelId="{C14AB01A-6CD2-9440-969E-DEEA67DD97B8}">
      <dgm:prSet phldrT="[Text]" custT="1"/>
      <dgm:spPr/>
      <dgm:t>
        <a:bodyPr anchor="t"/>
        <a:lstStyle/>
        <a:p>
          <a:endParaRPr lang="en-GB" sz="2000" dirty="0"/>
        </a:p>
      </dgm:t>
    </dgm:pt>
    <dgm:pt modelId="{DC8EC78B-1A4B-5F46-A7BA-18BA7AA040A3}" type="parTrans" cxnId="{69620824-2FB4-594B-8BEE-094363D86A61}">
      <dgm:prSet/>
      <dgm:spPr/>
      <dgm:t>
        <a:bodyPr/>
        <a:lstStyle/>
        <a:p>
          <a:endParaRPr lang="en-GB"/>
        </a:p>
      </dgm:t>
    </dgm:pt>
    <dgm:pt modelId="{6841D4FF-3298-6744-A7E4-DE082BEB15F4}" type="sibTrans" cxnId="{69620824-2FB4-594B-8BEE-094363D86A61}">
      <dgm:prSet/>
      <dgm:spPr/>
      <dgm:t>
        <a:bodyPr/>
        <a:lstStyle/>
        <a:p>
          <a:endParaRPr lang="en-GB"/>
        </a:p>
      </dgm:t>
    </dgm:pt>
    <dgm:pt modelId="{B8D8FE6B-DF70-6945-A31E-4A09D6DBCF8C}">
      <dgm:prSet phldrT="[Text]" custT="1"/>
      <dgm:spPr/>
      <dgm:t>
        <a:bodyPr anchor="t"/>
        <a:lstStyle/>
        <a:p>
          <a:r>
            <a:rPr lang="en-GB" sz="1600" dirty="0"/>
            <a:t>Conflict studies</a:t>
          </a:r>
        </a:p>
      </dgm:t>
    </dgm:pt>
    <dgm:pt modelId="{FFC55796-FA93-AC4F-8A58-C04EE0B8D1BB}" type="parTrans" cxnId="{11FD540B-FD07-214E-9F74-B9F92FA2EC69}">
      <dgm:prSet/>
      <dgm:spPr/>
      <dgm:t>
        <a:bodyPr/>
        <a:lstStyle/>
        <a:p>
          <a:endParaRPr lang="en-GB"/>
        </a:p>
      </dgm:t>
    </dgm:pt>
    <dgm:pt modelId="{B6405826-8629-BD4D-85C7-62A8EA7FD849}" type="sibTrans" cxnId="{11FD540B-FD07-214E-9F74-B9F92FA2EC69}">
      <dgm:prSet/>
      <dgm:spPr/>
      <dgm:t>
        <a:bodyPr/>
        <a:lstStyle/>
        <a:p>
          <a:endParaRPr lang="en-GB"/>
        </a:p>
      </dgm:t>
    </dgm:pt>
    <dgm:pt modelId="{5DBC62B6-3899-544E-AC5E-9BA51228C7EA}">
      <dgm:prSet phldrT="[Text]" custT="1"/>
      <dgm:spPr/>
      <dgm:t>
        <a:bodyPr anchor="t"/>
        <a:lstStyle/>
        <a:p>
          <a:r>
            <a:rPr lang="en-GB" sz="1600" dirty="0"/>
            <a:t>Innovation science</a:t>
          </a:r>
        </a:p>
      </dgm:t>
    </dgm:pt>
    <dgm:pt modelId="{7F4C4906-A6B2-3A45-9D56-BA338250229C}" type="parTrans" cxnId="{0C77475C-27BF-5A40-85FA-2D6C82FA7104}">
      <dgm:prSet/>
      <dgm:spPr/>
      <dgm:t>
        <a:bodyPr/>
        <a:lstStyle/>
        <a:p>
          <a:endParaRPr lang="en-GB"/>
        </a:p>
      </dgm:t>
    </dgm:pt>
    <dgm:pt modelId="{DC460036-7CDA-5648-800B-6913D242F178}" type="sibTrans" cxnId="{0C77475C-27BF-5A40-85FA-2D6C82FA7104}">
      <dgm:prSet/>
      <dgm:spPr/>
      <dgm:t>
        <a:bodyPr/>
        <a:lstStyle/>
        <a:p>
          <a:endParaRPr lang="en-GB"/>
        </a:p>
      </dgm:t>
    </dgm:pt>
    <dgm:pt modelId="{610CB11C-1240-0149-97C2-6FE960317C72}">
      <dgm:prSet phldrT="[Text]" custT="1"/>
      <dgm:spPr/>
      <dgm:t>
        <a:bodyPr/>
        <a:lstStyle/>
        <a:p>
          <a:r>
            <a:rPr lang="en-GB" sz="1600" dirty="0"/>
            <a:t>History</a:t>
          </a:r>
        </a:p>
      </dgm:t>
    </dgm:pt>
    <dgm:pt modelId="{2E24BD47-2BB2-2442-9D52-B08E36183F48}" type="parTrans" cxnId="{62A6EE26-8A9E-604E-8A09-4A68404DDDBD}">
      <dgm:prSet/>
      <dgm:spPr/>
      <dgm:t>
        <a:bodyPr/>
        <a:lstStyle/>
        <a:p>
          <a:endParaRPr lang="en-GB"/>
        </a:p>
      </dgm:t>
    </dgm:pt>
    <dgm:pt modelId="{4E44E4DA-82A3-4248-9EB3-93D05CCBEA3F}" type="sibTrans" cxnId="{62A6EE26-8A9E-604E-8A09-4A68404DDDBD}">
      <dgm:prSet/>
      <dgm:spPr/>
      <dgm:t>
        <a:bodyPr/>
        <a:lstStyle/>
        <a:p>
          <a:endParaRPr lang="en-GB"/>
        </a:p>
      </dgm:t>
    </dgm:pt>
    <dgm:pt modelId="{3FB3BB88-4EAD-6D42-9CAF-C4C83193884D}">
      <dgm:prSet phldrT="[Text]" custT="1"/>
      <dgm:spPr/>
      <dgm:t>
        <a:bodyPr/>
        <a:lstStyle/>
        <a:p>
          <a:r>
            <a:rPr lang="en-GB" sz="1600" dirty="0"/>
            <a:t>Philosophy</a:t>
          </a:r>
        </a:p>
      </dgm:t>
    </dgm:pt>
    <dgm:pt modelId="{3FECE114-D5ED-9D40-B6BB-CA34EC1CB8CD}" type="parTrans" cxnId="{2D880B25-0F33-5E4D-98D8-BA550ADCED88}">
      <dgm:prSet/>
      <dgm:spPr/>
      <dgm:t>
        <a:bodyPr/>
        <a:lstStyle/>
        <a:p>
          <a:endParaRPr lang="en-GB"/>
        </a:p>
      </dgm:t>
    </dgm:pt>
    <dgm:pt modelId="{69ADCF2C-10DF-F348-BA4F-57F8E0A27E23}" type="sibTrans" cxnId="{2D880B25-0F33-5E4D-98D8-BA550ADCED88}">
      <dgm:prSet/>
      <dgm:spPr/>
      <dgm:t>
        <a:bodyPr/>
        <a:lstStyle/>
        <a:p>
          <a:endParaRPr lang="en-GB"/>
        </a:p>
      </dgm:t>
    </dgm:pt>
    <dgm:pt modelId="{6E7D58AF-E254-9048-B92D-F592D7A4AA53}">
      <dgm:prSet phldrT="[Text]" custT="1"/>
      <dgm:spPr/>
      <dgm:t>
        <a:bodyPr anchor="t"/>
        <a:lstStyle/>
        <a:p>
          <a:r>
            <a:rPr lang="en-GB" sz="1600" dirty="0"/>
            <a:t>ICT studies</a:t>
          </a:r>
        </a:p>
      </dgm:t>
    </dgm:pt>
    <dgm:pt modelId="{E8FE77DA-D455-564D-BDB0-1A64A1A6AB10}" type="parTrans" cxnId="{F9B98FBC-C9CB-8545-AF04-95040996076A}">
      <dgm:prSet/>
      <dgm:spPr/>
      <dgm:t>
        <a:bodyPr/>
        <a:lstStyle/>
        <a:p>
          <a:endParaRPr lang="en-GB"/>
        </a:p>
      </dgm:t>
    </dgm:pt>
    <dgm:pt modelId="{F21EAAF1-C540-0F45-9F4A-627E573C2E0C}" type="sibTrans" cxnId="{F9B98FBC-C9CB-8545-AF04-95040996076A}">
      <dgm:prSet/>
      <dgm:spPr/>
      <dgm:t>
        <a:bodyPr/>
        <a:lstStyle/>
        <a:p>
          <a:endParaRPr lang="en-GB"/>
        </a:p>
      </dgm:t>
    </dgm:pt>
    <dgm:pt modelId="{36C8F17C-3517-B044-81C0-5629B674615D}">
      <dgm:prSet phldrT="[Text]" custT="1"/>
      <dgm:spPr/>
      <dgm:t>
        <a:bodyPr/>
        <a:lstStyle/>
        <a:p>
          <a:r>
            <a:rPr lang="en-GB" sz="1600" dirty="0"/>
            <a:t>Social Work</a:t>
          </a:r>
        </a:p>
      </dgm:t>
    </dgm:pt>
    <dgm:pt modelId="{28869B75-6691-2540-8FCD-C9267818A59F}" type="parTrans" cxnId="{335DA2A8-EA12-4A4E-8BA3-038671310420}">
      <dgm:prSet/>
      <dgm:spPr/>
      <dgm:t>
        <a:bodyPr/>
        <a:lstStyle/>
        <a:p>
          <a:endParaRPr lang="en-GB"/>
        </a:p>
      </dgm:t>
    </dgm:pt>
    <dgm:pt modelId="{7F2EACBE-0FA5-FF4A-AC6B-5104CC430471}" type="sibTrans" cxnId="{335DA2A8-EA12-4A4E-8BA3-038671310420}">
      <dgm:prSet/>
      <dgm:spPr/>
      <dgm:t>
        <a:bodyPr/>
        <a:lstStyle/>
        <a:p>
          <a:endParaRPr lang="en-GB"/>
        </a:p>
      </dgm:t>
    </dgm:pt>
    <dgm:pt modelId="{920418BE-2215-D94B-A4FD-E27D7687FA52}">
      <dgm:prSet phldrT="[Text]" custT="1"/>
      <dgm:spPr/>
      <dgm:t>
        <a:bodyPr/>
        <a:lstStyle/>
        <a:p>
          <a:r>
            <a:rPr lang="en-GB" sz="1600" dirty="0"/>
            <a:t>SST studies</a:t>
          </a:r>
        </a:p>
      </dgm:t>
    </dgm:pt>
    <dgm:pt modelId="{9C010516-DFC8-0543-8C87-2359C99F3264}" type="parTrans" cxnId="{8DE84B88-69F9-5241-BF97-9CF5E8A35800}">
      <dgm:prSet/>
      <dgm:spPr/>
      <dgm:t>
        <a:bodyPr/>
        <a:lstStyle/>
        <a:p>
          <a:endParaRPr lang="en-GB"/>
        </a:p>
      </dgm:t>
    </dgm:pt>
    <dgm:pt modelId="{0098E5E2-D75F-294E-9FCE-8E72CA8E636A}" type="sibTrans" cxnId="{8DE84B88-69F9-5241-BF97-9CF5E8A35800}">
      <dgm:prSet/>
      <dgm:spPr/>
      <dgm:t>
        <a:bodyPr/>
        <a:lstStyle/>
        <a:p>
          <a:endParaRPr lang="en-GB"/>
        </a:p>
      </dgm:t>
    </dgm:pt>
    <dgm:pt modelId="{8B5FF677-F863-5B47-A056-0F239D2CA667}">
      <dgm:prSet phldrT="[Text]" custT="1"/>
      <dgm:spPr/>
      <dgm:t>
        <a:bodyPr/>
        <a:lstStyle/>
        <a:p>
          <a:r>
            <a:rPr lang="en-GB" sz="1600" dirty="0"/>
            <a:t>HRM</a:t>
          </a:r>
        </a:p>
      </dgm:t>
    </dgm:pt>
    <dgm:pt modelId="{F6511559-1A9C-1F4F-A337-925007ABBF97}" type="parTrans" cxnId="{95779C81-A8C7-0741-84A5-9036843A51FE}">
      <dgm:prSet/>
      <dgm:spPr/>
    </dgm:pt>
    <dgm:pt modelId="{F8C85B27-0936-EB4B-B7F1-9E06CE0F5D71}" type="sibTrans" cxnId="{95779C81-A8C7-0741-84A5-9036843A51FE}">
      <dgm:prSet/>
      <dgm:spPr/>
    </dgm:pt>
    <dgm:pt modelId="{8D1B464B-2EC0-3B42-AA46-D77F90B65FA0}" type="pres">
      <dgm:prSet presAssocID="{E7A43804-7500-F14E-BD95-83698972E42E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8C9926A7-5A68-9349-8A8B-D09BB478CC17}" type="pres">
      <dgm:prSet presAssocID="{E7A43804-7500-F14E-BD95-83698972E42E}" presName="children" presStyleCnt="0"/>
      <dgm:spPr/>
    </dgm:pt>
    <dgm:pt modelId="{6C482483-3684-3C46-8CC9-37362C787090}" type="pres">
      <dgm:prSet presAssocID="{E7A43804-7500-F14E-BD95-83698972E42E}" presName="child1group" presStyleCnt="0"/>
      <dgm:spPr/>
    </dgm:pt>
    <dgm:pt modelId="{0F4D69C1-D565-584F-9027-10BEDA387D1D}" type="pres">
      <dgm:prSet presAssocID="{E7A43804-7500-F14E-BD95-83698972E42E}" presName="child1" presStyleLbl="bgAcc1" presStyleIdx="0" presStyleCnt="4"/>
      <dgm:spPr/>
    </dgm:pt>
    <dgm:pt modelId="{464479CC-D17E-4D40-801B-1733C27E7A15}" type="pres">
      <dgm:prSet presAssocID="{E7A43804-7500-F14E-BD95-83698972E42E}" presName="child1Text" presStyleLbl="bgAcc1" presStyleIdx="0" presStyleCnt="4">
        <dgm:presLayoutVars>
          <dgm:bulletEnabled val="1"/>
        </dgm:presLayoutVars>
      </dgm:prSet>
      <dgm:spPr/>
    </dgm:pt>
    <dgm:pt modelId="{FD036E53-4952-4348-AC5B-2DEB00285DD0}" type="pres">
      <dgm:prSet presAssocID="{E7A43804-7500-F14E-BD95-83698972E42E}" presName="child2group" presStyleCnt="0"/>
      <dgm:spPr/>
    </dgm:pt>
    <dgm:pt modelId="{B6333463-CEEE-4A46-841C-91DAD7705A6E}" type="pres">
      <dgm:prSet presAssocID="{E7A43804-7500-F14E-BD95-83698972E42E}" presName="child2" presStyleLbl="bgAcc1" presStyleIdx="1" presStyleCnt="4" custLinFactNeighborX="14777" custLinFactNeighborY="3443"/>
      <dgm:spPr/>
    </dgm:pt>
    <dgm:pt modelId="{EE05927B-5C0E-4946-AC50-80A6A63F8E3D}" type="pres">
      <dgm:prSet presAssocID="{E7A43804-7500-F14E-BD95-83698972E42E}" presName="child2Text" presStyleLbl="bgAcc1" presStyleIdx="1" presStyleCnt="4">
        <dgm:presLayoutVars>
          <dgm:bulletEnabled val="1"/>
        </dgm:presLayoutVars>
      </dgm:prSet>
      <dgm:spPr/>
    </dgm:pt>
    <dgm:pt modelId="{89B030D4-6D39-994A-A72F-82E320100605}" type="pres">
      <dgm:prSet presAssocID="{E7A43804-7500-F14E-BD95-83698972E42E}" presName="child3group" presStyleCnt="0"/>
      <dgm:spPr/>
    </dgm:pt>
    <dgm:pt modelId="{552EE1D7-9C4E-EB48-84BC-7B9A1C460BC2}" type="pres">
      <dgm:prSet presAssocID="{E7A43804-7500-F14E-BD95-83698972E42E}" presName="child3" presStyleLbl="bgAcc1" presStyleIdx="2" presStyleCnt="4" custScaleX="111130" custScaleY="119478" custLinFactNeighborX="14303" custLinFactNeighborY="-512"/>
      <dgm:spPr/>
    </dgm:pt>
    <dgm:pt modelId="{B4AD0FDD-ED2E-E741-AF44-6A469E9598DF}" type="pres">
      <dgm:prSet presAssocID="{E7A43804-7500-F14E-BD95-83698972E42E}" presName="child3Text" presStyleLbl="bgAcc1" presStyleIdx="2" presStyleCnt="4">
        <dgm:presLayoutVars>
          <dgm:bulletEnabled val="1"/>
        </dgm:presLayoutVars>
      </dgm:prSet>
      <dgm:spPr/>
    </dgm:pt>
    <dgm:pt modelId="{4E6777C0-9B06-C749-95C0-602269221514}" type="pres">
      <dgm:prSet presAssocID="{E7A43804-7500-F14E-BD95-83698972E42E}" presName="child4group" presStyleCnt="0"/>
      <dgm:spPr/>
    </dgm:pt>
    <dgm:pt modelId="{4B09B1BC-18AF-3A47-971A-3F17F16806DD}" type="pres">
      <dgm:prSet presAssocID="{E7A43804-7500-F14E-BD95-83698972E42E}" presName="child4" presStyleLbl="bgAcc1" presStyleIdx="3" presStyleCnt="4" custScaleY="113105" custLinFactNeighborX="-5011" custLinFactNeighborY="-5988"/>
      <dgm:spPr/>
    </dgm:pt>
    <dgm:pt modelId="{354AB0A0-F8B5-5E4F-9BD6-BFE91D4F00F3}" type="pres">
      <dgm:prSet presAssocID="{E7A43804-7500-F14E-BD95-83698972E42E}" presName="child4Text" presStyleLbl="bgAcc1" presStyleIdx="3" presStyleCnt="4">
        <dgm:presLayoutVars>
          <dgm:bulletEnabled val="1"/>
        </dgm:presLayoutVars>
      </dgm:prSet>
      <dgm:spPr/>
    </dgm:pt>
    <dgm:pt modelId="{22917D8A-1041-E34C-8603-5139AEB578FC}" type="pres">
      <dgm:prSet presAssocID="{E7A43804-7500-F14E-BD95-83698972E42E}" presName="childPlaceholder" presStyleCnt="0"/>
      <dgm:spPr/>
    </dgm:pt>
    <dgm:pt modelId="{4455C033-6392-4D4C-9649-EFDC9C628BD5}" type="pres">
      <dgm:prSet presAssocID="{E7A43804-7500-F14E-BD95-83698972E42E}" presName="circle" presStyleCnt="0"/>
      <dgm:spPr/>
    </dgm:pt>
    <dgm:pt modelId="{79F186C1-6341-2F48-B829-65364257AF22}" type="pres">
      <dgm:prSet presAssocID="{E7A43804-7500-F14E-BD95-83698972E42E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F68C7BF2-BBB0-834A-8FEC-FF8E1CA11E0D}" type="pres">
      <dgm:prSet presAssocID="{E7A43804-7500-F14E-BD95-83698972E42E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1286EAD5-475E-CA44-9413-484B221C03AB}" type="pres">
      <dgm:prSet presAssocID="{E7A43804-7500-F14E-BD95-83698972E42E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7BBF22D9-8095-114B-9DF7-D471F9DBE532}" type="pres">
      <dgm:prSet presAssocID="{E7A43804-7500-F14E-BD95-83698972E42E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E717C9E1-CC90-FB43-AAFD-3D02EB799E74}" type="pres">
      <dgm:prSet presAssocID="{E7A43804-7500-F14E-BD95-83698972E42E}" presName="quadrantPlaceholder" presStyleCnt="0"/>
      <dgm:spPr/>
    </dgm:pt>
    <dgm:pt modelId="{0985FF86-4D52-B54B-9F27-5162145B8ED9}" type="pres">
      <dgm:prSet presAssocID="{E7A43804-7500-F14E-BD95-83698972E42E}" presName="center1" presStyleLbl="fgShp" presStyleIdx="0" presStyleCnt="2"/>
      <dgm:spPr/>
    </dgm:pt>
    <dgm:pt modelId="{3C9B5D4B-2342-3245-B39E-76731061BA64}" type="pres">
      <dgm:prSet presAssocID="{E7A43804-7500-F14E-BD95-83698972E42E}" presName="center2" presStyleLbl="fgShp" presStyleIdx="1" presStyleCnt="2"/>
      <dgm:spPr/>
    </dgm:pt>
  </dgm:ptLst>
  <dgm:cxnLst>
    <dgm:cxn modelId="{C6E6A504-AAED-D24A-B789-43146B57CF85}" type="presOf" srcId="{B8D8FE6B-DF70-6945-A31E-4A09D6DBCF8C}" destId="{552EE1D7-9C4E-EB48-84BC-7B9A1C460BC2}" srcOrd="0" destOrd="1" presId="urn:microsoft.com/office/officeart/2005/8/layout/cycle4"/>
    <dgm:cxn modelId="{6BD23C0B-E7B4-EE41-B0A5-BA9C512AFF7E}" type="presOf" srcId="{A6826AE0-C4BE-A94D-8BE9-9D8464B3A508}" destId="{F68C7BF2-BBB0-834A-8FEC-FF8E1CA11E0D}" srcOrd="0" destOrd="0" presId="urn:microsoft.com/office/officeart/2005/8/layout/cycle4"/>
    <dgm:cxn modelId="{6CE06A0B-F3FD-4F4E-9349-7DAA9A758E75}" type="presOf" srcId="{6E7D58AF-E254-9048-B92D-F592D7A4AA53}" destId="{B4AD0FDD-ED2E-E741-AF44-6A469E9598DF}" srcOrd="1" destOrd="3" presId="urn:microsoft.com/office/officeart/2005/8/layout/cycle4"/>
    <dgm:cxn modelId="{11FD540B-FD07-214E-9F74-B9F92FA2EC69}" srcId="{972AA686-9840-824A-907D-30CD2C0DC3DD}" destId="{B8D8FE6B-DF70-6945-A31E-4A09D6DBCF8C}" srcOrd="1" destOrd="0" parTransId="{FFC55796-FA93-AC4F-8A58-C04EE0B8D1BB}" sibTransId="{B6405826-8629-BD4D-85C7-62A8EA7FD849}"/>
    <dgm:cxn modelId="{D660550E-1EC2-0443-9CD1-FCB31212D29B}" type="presOf" srcId="{8B5FF677-F863-5B47-A056-0F239D2CA667}" destId="{4B09B1BC-18AF-3A47-971A-3F17F16806DD}" srcOrd="0" destOrd="3" presId="urn:microsoft.com/office/officeart/2005/8/layout/cycle4"/>
    <dgm:cxn modelId="{910D6E10-41B0-0444-B912-C5EA7E3DE870}" type="presOf" srcId="{612AC19A-9C2D-E74A-8991-6590BE0CF16B}" destId="{552EE1D7-9C4E-EB48-84BC-7B9A1C460BC2}" srcOrd="0" destOrd="0" presId="urn:microsoft.com/office/officeart/2005/8/layout/cycle4"/>
    <dgm:cxn modelId="{CAE4EC13-1FF6-2D4B-B338-53F12B224A36}" srcId="{A6826AE0-C4BE-A94D-8BE9-9D8464B3A508}" destId="{90A3F3C5-267F-4748-87B6-383A0DCB06DE}" srcOrd="2" destOrd="0" parTransId="{6314C016-61E6-774D-80CD-D124C67484FC}" sibTransId="{E43D8D73-C000-CC49-A7CA-7ADF664F2259}"/>
    <dgm:cxn modelId="{65B29318-BD69-7646-9C70-B3D9A5C724E5}" type="presOf" srcId="{7DD52668-92B0-A045-BC66-D11A4B8F76D3}" destId="{EE05927B-5C0E-4946-AC50-80A6A63F8E3D}" srcOrd="1" destOrd="1" presId="urn:microsoft.com/office/officeart/2005/8/layout/cycle4"/>
    <dgm:cxn modelId="{EECB0819-1754-4341-86D2-0F89BF2F662D}" type="presOf" srcId="{6ECE9D5A-198A-7249-B896-6E3F8B1B439B}" destId="{EE05927B-5C0E-4946-AC50-80A6A63F8E3D}" srcOrd="1" destOrd="0" presId="urn:microsoft.com/office/officeart/2005/8/layout/cycle4"/>
    <dgm:cxn modelId="{95D39A1D-8484-A24B-9865-1D27320DC95A}" type="presOf" srcId="{52BD25F3-EBBE-1E4A-9691-4208D2E33370}" destId="{0F4D69C1-D565-584F-9027-10BEDA387D1D}" srcOrd="0" destOrd="2" presId="urn:microsoft.com/office/officeart/2005/8/layout/cycle4"/>
    <dgm:cxn modelId="{3903671F-6818-D14E-99C5-DED88E3E286A}" type="presOf" srcId="{610CB11C-1240-0149-97C2-6FE960317C72}" destId="{0F4D69C1-D565-584F-9027-10BEDA387D1D}" srcOrd="0" destOrd="3" presId="urn:microsoft.com/office/officeart/2005/8/layout/cycle4"/>
    <dgm:cxn modelId="{79E32723-50F9-694F-9212-8DD59090951A}" type="presOf" srcId="{C14AB01A-6CD2-9440-969E-DEEA67DD97B8}" destId="{B4AD0FDD-ED2E-E741-AF44-6A469E9598DF}" srcOrd="1" destOrd="4" presId="urn:microsoft.com/office/officeart/2005/8/layout/cycle4"/>
    <dgm:cxn modelId="{69620824-2FB4-594B-8BEE-094363D86A61}" srcId="{972AA686-9840-824A-907D-30CD2C0DC3DD}" destId="{C14AB01A-6CD2-9440-969E-DEEA67DD97B8}" srcOrd="4" destOrd="0" parTransId="{DC8EC78B-1A4B-5F46-A7BA-18BA7AA040A3}" sibTransId="{6841D4FF-3298-6744-A7E4-DE082BEB15F4}"/>
    <dgm:cxn modelId="{2D880B25-0F33-5E4D-98D8-BA550ADCED88}" srcId="{2E6587A8-6410-6345-B2E5-7C9991DC9B41}" destId="{3FB3BB88-4EAD-6D42-9CAF-C4C83193884D}" srcOrd="4" destOrd="0" parTransId="{3FECE114-D5ED-9D40-B6BB-CA34EC1CB8CD}" sibTransId="{69ADCF2C-10DF-F348-BA4F-57F8E0A27E23}"/>
    <dgm:cxn modelId="{62A6EE26-8A9E-604E-8A09-4A68404DDDBD}" srcId="{2E6587A8-6410-6345-B2E5-7C9991DC9B41}" destId="{610CB11C-1240-0149-97C2-6FE960317C72}" srcOrd="3" destOrd="0" parTransId="{2E24BD47-2BB2-2442-9D52-B08E36183F48}" sibTransId="{4E44E4DA-82A3-4248-9EB3-93D05CCBEA3F}"/>
    <dgm:cxn modelId="{92FF482A-733F-3746-90E6-CCFEE5051DEA}" type="presOf" srcId="{612AC19A-9C2D-E74A-8991-6590BE0CF16B}" destId="{B4AD0FDD-ED2E-E741-AF44-6A469E9598DF}" srcOrd="1" destOrd="0" presId="urn:microsoft.com/office/officeart/2005/8/layout/cycle4"/>
    <dgm:cxn modelId="{A76AD02B-332D-DC43-9CC5-E7FB737CB874}" srcId="{E7A43804-7500-F14E-BD95-83698972E42E}" destId="{04FB0D1F-8D61-6D42-86F2-C20E6FB97895}" srcOrd="4" destOrd="0" parTransId="{62FAF42B-21F3-164D-92B6-CB240DDB21EE}" sibTransId="{7AAD2143-9063-3B43-98C9-4CC243695DAC}"/>
    <dgm:cxn modelId="{5F95752D-1B5C-5346-9F5B-221244DC7F93}" type="presOf" srcId="{FAEB8C94-8E37-844B-B640-49137F473491}" destId="{464479CC-D17E-4D40-801B-1733C27E7A15}" srcOrd="1" destOrd="5" presId="urn:microsoft.com/office/officeart/2005/8/layout/cycle4"/>
    <dgm:cxn modelId="{8123D630-1025-0041-BA30-6D4824814D4A}" type="presOf" srcId="{2E6587A8-6410-6345-B2E5-7C9991DC9B41}" destId="{79F186C1-6341-2F48-B829-65364257AF22}" srcOrd="0" destOrd="0" presId="urn:microsoft.com/office/officeart/2005/8/layout/cycle4"/>
    <dgm:cxn modelId="{F2324036-2810-3E41-BCD6-BBC1085F5827}" type="presOf" srcId="{5DBC62B6-3899-544E-AC5E-9BA51228C7EA}" destId="{B4AD0FDD-ED2E-E741-AF44-6A469E9598DF}" srcOrd="1" destOrd="2" presId="urn:microsoft.com/office/officeart/2005/8/layout/cycle4"/>
    <dgm:cxn modelId="{29113D37-E929-B64A-8463-550612F32D3F}" type="presOf" srcId="{43BB8E40-FE2F-894F-A08A-AF61CA5B78A2}" destId="{4B09B1BC-18AF-3A47-971A-3F17F16806DD}" srcOrd="0" destOrd="2" presId="urn:microsoft.com/office/officeart/2005/8/layout/cycle4"/>
    <dgm:cxn modelId="{62DB783A-A9EE-E242-93A9-0F72BDE67408}" type="presOf" srcId="{D2464CF5-9BBC-054E-A29A-AAF19BFF7ED0}" destId="{354AB0A0-F8B5-5E4F-9BD6-BFE91D4F00F3}" srcOrd="1" destOrd="1" presId="urn:microsoft.com/office/officeart/2005/8/layout/cycle4"/>
    <dgm:cxn modelId="{66E0DF3F-FF83-634F-BB46-B02DD84F89C0}" srcId="{E7A43804-7500-F14E-BD95-83698972E42E}" destId="{2E6587A8-6410-6345-B2E5-7C9991DC9B41}" srcOrd="0" destOrd="0" parTransId="{E6392F9D-0BFE-344E-8325-194DC31EFE2D}" sibTransId="{4C3BDD59-F8B7-3544-94AD-EE7EF507B8BE}"/>
    <dgm:cxn modelId="{0C77475C-27BF-5A40-85FA-2D6C82FA7104}" srcId="{972AA686-9840-824A-907D-30CD2C0DC3DD}" destId="{5DBC62B6-3899-544E-AC5E-9BA51228C7EA}" srcOrd="2" destOrd="0" parTransId="{7F4C4906-A6B2-3A45-9D56-BA338250229C}" sibTransId="{DC460036-7CDA-5648-800B-6913D242F178}"/>
    <dgm:cxn modelId="{26131D5F-C627-0443-86C4-CF28C7E0F854}" srcId="{E7A43804-7500-F14E-BD95-83698972E42E}" destId="{CA14DBEC-0104-824A-B6B3-382A44CE392D}" srcOrd="3" destOrd="0" parTransId="{FED501DB-3D34-6247-97E3-FEDE549B860D}" sibTransId="{0AA86037-6CAC-CE46-889F-F7FD6D2CC01D}"/>
    <dgm:cxn modelId="{543ACA62-B141-4D4A-A5FC-D12D33CAA484}" type="presOf" srcId="{CA14DBEC-0104-824A-B6B3-382A44CE392D}" destId="{7BBF22D9-8095-114B-9DF7-D471F9DBE532}" srcOrd="0" destOrd="0" presId="urn:microsoft.com/office/officeart/2005/8/layout/cycle4"/>
    <dgm:cxn modelId="{D9AADA63-24F3-FA48-B1E8-1758CC1663A3}" type="presOf" srcId="{6E7D58AF-E254-9048-B92D-F592D7A4AA53}" destId="{552EE1D7-9C4E-EB48-84BC-7B9A1C460BC2}" srcOrd="0" destOrd="3" presId="urn:microsoft.com/office/officeart/2005/8/layout/cycle4"/>
    <dgm:cxn modelId="{34C7F244-75DB-5040-AE11-F05402B0DEEB}" type="presOf" srcId="{E7A43804-7500-F14E-BD95-83698972E42E}" destId="{8D1B464B-2EC0-3B42-AA46-D77F90B65FA0}" srcOrd="0" destOrd="0" presId="urn:microsoft.com/office/officeart/2005/8/layout/cycle4"/>
    <dgm:cxn modelId="{8C868945-CEEB-2044-8E53-33E793A96C6B}" type="presOf" srcId="{43BB8E40-FE2F-894F-A08A-AF61CA5B78A2}" destId="{354AB0A0-F8B5-5E4F-9BD6-BFE91D4F00F3}" srcOrd="1" destOrd="2" presId="urn:microsoft.com/office/officeart/2005/8/layout/cycle4"/>
    <dgm:cxn modelId="{21ADC947-6ED7-A14A-A878-796EC9FE7C16}" type="presOf" srcId="{5DBC62B6-3899-544E-AC5E-9BA51228C7EA}" destId="{552EE1D7-9C4E-EB48-84BC-7B9A1C460BC2}" srcOrd="0" destOrd="2" presId="urn:microsoft.com/office/officeart/2005/8/layout/cycle4"/>
    <dgm:cxn modelId="{C2785D69-A472-9D42-9425-738E8B557713}" type="presOf" srcId="{610CB11C-1240-0149-97C2-6FE960317C72}" destId="{464479CC-D17E-4D40-801B-1733C27E7A15}" srcOrd="1" destOrd="3" presId="urn:microsoft.com/office/officeart/2005/8/layout/cycle4"/>
    <dgm:cxn modelId="{8B9C5149-D266-3047-AB72-4BE5A9989709}" type="presOf" srcId="{3FB3BB88-4EAD-6D42-9CAF-C4C83193884D}" destId="{464479CC-D17E-4D40-801B-1733C27E7A15}" srcOrd="1" destOrd="4" presId="urn:microsoft.com/office/officeart/2005/8/layout/cycle4"/>
    <dgm:cxn modelId="{47D18F4A-21C7-8B47-819D-591D715B246D}" srcId="{2E6587A8-6410-6345-B2E5-7C9991DC9B41}" destId="{52BD25F3-EBBE-1E4A-9691-4208D2E33370}" srcOrd="2" destOrd="0" parTransId="{6AFC74CE-5196-3F47-A23E-7007F986CECB}" sibTransId="{E9A1203A-FA2E-6D4F-B745-45C0B4461AF5}"/>
    <dgm:cxn modelId="{13AA744B-8AE0-8E4E-8CA0-D06505710F39}" type="presOf" srcId="{90A3F3C5-267F-4748-87B6-383A0DCB06DE}" destId="{B6333463-CEEE-4A46-841C-91DAD7705A6E}" srcOrd="0" destOrd="2" presId="urn:microsoft.com/office/officeart/2005/8/layout/cycle4"/>
    <dgm:cxn modelId="{72BFEB56-BFA3-7848-BD3D-B84C6AA0E1AD}" type="presOf" srcId="{8B5FF677-F863-5B47-A056-0F239D2CA667}" destId="{354AB0A0-F8B5-5E4F-9BD6-BFE91D4F00F3}" srcOrd="1" destOrd="3" presId="urn:microsoft.com/office/officeart/2005/8/layout/cycle4"/>
    <dgm:cxn modelId="{34D7F658-207E-2249-A2AA-E9371609F719}" type="presOf" srcId="{FAEB8C94-8E37-844B-B640-49137F473491}" destId="{0F4D69C1-D565-584F-9027-10BEDA387D1D}" srcOrd="0" destOrd="5" presId="urn:microsoft.com/office/officeart/2005/8/layout/cycle4"/>
    <dgm:cxn modelId="{86C35B79-F4A7-8E49-83FB-0EBF1AE636BA}" srcId="{A6826AE0-C4BE-A94D-8BE9-9D8464B3A508}" destId="{7DD52668-92B0-A045-BC66-D11A4B8F76D3}" srcOrd="1" destOrd="0" parTransId="{9B2D3F0E-922A-5E41-A279-203D1A499167}" sibTransId="{EFE5F76D-9907-7243-A982-40548D483CB1}"/>
    <dgm:cxn modelId="{95779C81-A8C7-0741-84A5-9036843A51FE}" srcId="{CA14DBEC-0104-824A-B6B3-382A44CE392D}" destId="{8B5FF677-F863-5B47-A056-0F239D2CA667}" srcOrd="3" destOrd="0" parTransId="{F6511559-1A9C-1F4F-A337-925007ABBF97}" sibTransId="{F8C85B27-0936-EB4B-B7F1-9E06CE0F5D71}"/>
    <dgm:cxn modelId="{8DE84B88-69F9-5241-BF97-9CF5E8A35800}" srcId="{A6826AE0-C4BE-A94D-8BE9-9D8464B3A508}" destId="{920418BE-2215-D94B-A4FD-E27D7687FA52}" srcOrd="4" destOrd="0" parTransId="{9C010516-DFC8-0543-8C87-2359C99F3264}" sibTransId="{0098E5E2-D75F-294E-9FCE-8E72CA8E636A}"/>
    <dgm:cxn modelId="{0B56D78B-B6E0-A84C-B5FE-4CFA3E6F3166}" type="presOf" srcId="{B8D8FE6B-DF70-6945-A31E-4A09D6DBCF8C}" destId="{B4AD0FDD-ED2E-E741-AF44-6A469E9598DF}" srcOrd="1" destOrd="1" presId="urn:microsoft.com/office/officeart/2005/8/layout/cycle4"/>
    <dgm:cxn modelId="{362D5091-ABC2-DB4E-9141-E067221D8142}" type="presOf" srcId="{90A3F3C5-267F-4748-87B6-383A0DCB06DE}" destId="{EE05927B-5C0E-4946-AC50-80A6A63F8E3D}" srcOrd="1" destOrd="2" presId="urn:microsoft.com/office/officeart/2005/8/layout/cycle4"/>
    <dgm:cxn modelId="{7156F798-BB47-6F40-BE04-111B3A3498C5}" srcId="{CA14DBEC-0104-824A-B6B3-382A44CE392D}" destId="{43BB8E40-FE2F-894F-A08A-AF61CA5B78A2}" srcOrd="2" destOrd="0" parTransId="{3B6C04C8-AFC9-C84B-9340-0A6FA08759D9}" sibTransId="{D48C79C2-BB9F-EE44-8EF3-6C132595FA63}"/>
    <dgm:cxn modelId="{52D27F9B-9714-2749-9636-C2F8173D4F1C}" type="presOf" srcId="{54EA7134-8668-3D4D-8B61-EFEB5B4B0A66}" destId="{464479CC-D17E-4D40-801B-1733C27E7A15}" srcOrd="1" destOrd="1" presId="urn:microsoft.com/office/officeart/2005/8/layout/cycle4"/>
    <dgm:cxn modelId="{31D1AA9C-CAE5-9A40-B416-77A5C355DAD1}" type="presOf" srcId="{EE7FD1AA-006D-0D4F-B696-433761C99992}" destId="{4B09B1BC-18AF-3A47-971A-3F17F16806DD}" srcOrd="0" destOrd="0" presId="urn:microsoft.com/office/officeart/2005/8/layout/cycle4"/>
    <dgm:cxn modelId="{F781EFA1-42C6-CF4B-AA6D-349B4927DB84}" type="presOf" srcId="{6E5BFDBC-576B-824F-9CCD-3D53443E5C3F}" destId="{0F4D69C1-D565-584F-9027-10BEDA387D1D}" srcOrd="0" destOrd="0" presId="urn:microsoft.com/office/officeart/2005/8/layout/cycle4"/>
    <dgm:cxn modelId="{379F55A2-EDC3-3649-BECB-2C28FF0FFD73}" type="presOf" srcId="{920418BE-2215-D94B-A4FD-E27D7687FA52}" destId="{EE05927B-5C0E-4946-AC50-80A6A63F8E3D}" srcOrd="1" destOrd="4" presId="urn:microsoft.com/office/officeart/2005/8/layout/cycle4"/>
    <dgm:cxn modelId="{78B7B1A7-EFCC-BB47-BBE1-F62AF4996524}" srcId="{CA14DBEC-0104-824A-B6B3-382A44CE392D}" destId="{D2464CF5-9BBC-054E-A29A-AAF19BFF7ED0}" srcOrd="1" destOrd="0" parTransId="{D86312D1-B088-394C-9FBC-35CCD00477D5}" sibTransId="{A483BE5D-0391-9A43-B8E2-7E77649CFB05}"/>
    <dgm:cxn modelId="{335DA2A8-EA12-4A4E-8BA3-038671310420}" srcId="{A6826AE0-C4BE-A94D-8BE9-9D8464B3A508}" destId="{36C8F17C-3517-B044-81C0-5629B674615D}" srcOrd="3" destOrd="0" parTransId="{28869B75-6691-2540-8FCD-C9267818A59F}" sibTransId="{7F2EACBE-0FA5-FF4A-AC6B-5104CC430471}"/>
    <dgm:cxn modelId="{7A7D7CAA-8D6D-CB4A-8B61-E411626C270D}" type="presOf" srcId="{D2464CF5-9BBC-054E-A29A-AAF19BFF7ED0}" destId="{4B09B1BC-18AF-3A47-971A-3F17F16806DD}" srcOrd="0" destOrd="1" presId="urn:microsoft.com/office/officeart/2005/8/layout/cycle4"/>
    <dgm:cxn modelId="{6133B6AF-7328-3B4D-ADA9-2F205DFB03F7}" type="presOf" srcId="{6ECE9D5A-198A-7249-B896-6E3F8B1B439B}" destId="{B6333463-CEEE-4A46-841C-91DAD7705A6E}" srcOrd="0" destOrd="0" presId="urn:microsoft.com/office/officeart/2005/8/layout/cycle4"/>
    <dgm:cxn modelId="{2B665ABC-3029-2F48-A894-8F15D4859B48}" srcId="{2E6587A8-6410-6345-B2E5-7C9991DC9B41}" destId="{FAEB8C94-8E37-844B-B640-49137F473491}" srcOrd="5" destOrd="0" parTransId="{CD743554-0F17-1046-8748-900ADFD8F67E}" sibTransId="{B92ACB00-C4D6-7B49-9831-80EB2B47E488}"/>
    <dgm:cxn modelId="{F9B98FBC-C9CB-8545-AF04-95040996076A}" srcId="{972AA686-9840-824A-907D-30CD2C0DC3DD}" destId="{6E7D58AF-E254-9048-B92D-F592D7A4AA53}" srcOrd="3" destOrd="0" parTransId="{E8FE77DA-D455-564D-BDB0-1A64A1A6AB10}" sibTransId="{F21EAAF1-C540-0F45-9F4A-627E573C2E0C}"/>
    <dgm:cxn modelId="{5A7D23E0-3D11-5545-97E3-65C6729C7830}" type="presOf" srcId="{36C8F17C-3517-B044-81C0-5629B674615D}" destId="{EE05927B-5C0E-4946-AC50-80A6A63F8E3D}" srcOrd="1" destOrd="3" presId="urn:microsoft.com/office/officeart/2005/8/layout/cycle4"/>
    <dgm:cxn modelId="{0BBB25C2-2AAB-F34E-ACD9-5F23953ED771}" type="presOf" srcId="{7DD52668-92B0-A045-BC66-D11A4B8F76D3}" destId="{B6333463-CEEE-4A46-841C-91DAD7705A6E}" srcOrd="0" destOrd="1" presId="urn:microsoft.com/office/officeart/2005/8/layout/cycle4"/>
    <dgm:cxn modelId="{224858E2-AE0B-D744-9810-1CB68EE35ED8}" type="presOf" srcId="{54EA7134-8668-3D4D-8B61-EFEB5B4B0A66}" destId="{0F4D69C1-D565-584F-9027-10BEDA387D1D}" srcOrd="0" destOrd="1" presId="urn:microsoft.com/office/officeart/2005/8/layout/cycle4"/>
    <dgm:cxn modelId="{8B3438C3-7F88-D74B-8BD9-50736863F6BB}" type="presOf" srcId="{EE7FD1AA-006D-0D4F-B696-433761C99992}" destId="{354AB0A0-F8B5-5E4F-9BD6-BFE91D4F00F3}" srcOrd="1" destOrd="0" presId="urn:microsoft.com/office/officeart/2005/8/layout/cycle4"/>
    <dgm:cxn modelId="{D9433EC3-31A7-7B46-AF1E-DA8297DCE101}" type="presOf" srcId="{972AA686-9840-824A-907D-30CD2C0DC3DD}" destId="{1286EAD5-475E-CA44-9413-484B221C03AB}" srcOrd="0" destOrd="0" presId="urn:microsoft.com/office/officeart/2005/8/layout/cycle4"/>
    <dgm:cxn modelId="{9B0DF5C3-0958-474C-BBB9-271F56900EC8}" type="presOf" srcId="{52BD25F3-EBBE-1E4A-9691-4208D2E33370}" destId="{464479CC-D17E-4D40-801B-1733C27E7A15}" srcOrd="1" destOrd="2" presId="urn:microsoft.com/office/officeart/2005/8/layout/cycle4"/>
    <dgm:cxn modelId="{A03645E7-A771-F044-97E0-E47649D4E268}" srcId="{2E6587A8-6410-6345-B2E5-7C9991DC9B41}" destId="{54EA7134-8668-3D4D-8B61-EFEB5B4B0A66}" srcOrd="1" destOrd="0" parTransId="{1A301DE6-A78F-E549-8B6F-C4C73B02DA39}" sibTransId="{981CD1D1-470D-BA4F-90D6-A149663750AE}"/>
    <dgm:cxn modelId="{F620C8C7-515E-F040-868D-30DEF44ADA04}" srcId="{A6826AE0-C4BE-A94D-8BE9-9D8464B3A508}" destId="{6ECE9D5A-198A-7249-B896-6E3F8B1B439B}" srcOrd="0" destOrd="0" parTransId="{22FFA7A0-2287-F946-9293-CE937E5235B2}" sibTransId="{E395E3E9-4016-0342-8F62-A196A7A8F1FB}"/>
    <dgm:cxn modelId="{85BB34EB-7841-BD4D-A743-B49C3D04C45B}" type="presOf" srcId="{6E5BFDBC-576B-824F-9CCD-3D53443E5C3F}" destId="{464479CC-D17E-4D40-801B-1733C27E7A15}" srcOrd="1" destOrd="0" presId="urn:microsoft.com/office/officeart/2005/8/layout/cycle4"/>
    <dgm:cxn modelId="{BCC973EB-69C5-8F4C-B1AB-FABCA7C08CB6}" srcId="{2E6587A8-6410-6345-B2E5-7C9991DC9B41}" destId="{6E5BFDBC-576B-824F-9CCD-3D53443E5C3F}" srcOrd="0" destOrd="0" parTransId="{1F664C63-77BE-F048-BF7B-38D7EC5801AD}" sibTransId="{621BF8CA-EF1B-654B-98C8-682DA99493A3}"/>
    <dgm:cxn modelId="{2086F7F1-CCF2-FA40-AC65-36E026AD198E}" type="presOf" srcId="{3FB3BB88-4EAD-6D42-9CAF-C4C83193884D}" destId="{0F4D69C1-D565-584F-9027-10BEDA387D1D}" srcOrd="0" destOrd="4" presId="urn:microsoft.com/office/officeart/2005/8/layout/cycle4"/>
    <dgm:cxn modelId="{68783EF4-B631-9C46-AACE-80AD234666FE}" srcId="{E7A43804-7500-F14E-BD95-83698972E42E}" destId="{972AA686-9840-824A-907D-30CD2C0DC3DD}" srcOrd="2" destOrd="0" parTransId="{4AF9FA2D-1FEE-814D-804F-824ACD7FE0BD}" sibTransId="{5CF612C5-CCDD-3547-894F-D4C364C16F13}"/>
    <dgm:cxn modelId="{A371D6D4-8B02-6F48-87F0-A5BFA144C6C7}" type="presOf" srcId="{36C8F17C-3517-B044-81C0-5629B674615D}" destId="{B6333463-CEEE-4A46-841C-91DAD7705A6E}" srcOrd="0" destOrd="3" presId="urn:microsoft.com/office/officeart/2005/8/layout/cycle4"/>
    <dgm:cxn modelId="{BD55A0DA-E2BD-A442-A681-693ED0921B8F}" srcId="{972AA686-9840-824A-907D-30CD2C0DC3DD}" destId="{612AC19A-9C2D-E74A-8991-6590BE0CF16B}" srcOrd="0" destOrd="0" parTransId="{627944C5-C01C-A64A-8BFA-72BF48A83236}" sibTransId="{DE1C59C9-A373-AE46-B847-F881BB988474}"/>
    <dgm:cxn modelId="{D7F0F0FA-21BE-D34C-9147-1842FCEA5512}" type="presOf" srcId="{920418BE-2215-D94B-A4FD-E27D7687FA52}" destId="{B6333463-CEEE-4A46-841C-91DAD7705A6E}" srcOrd="0" destOrd="4" presId="urn:microsoft.com/office/officeart/2005/8/layout/cycle4"/>
    <dgm:cxn modelId="{0EDD28FE-CE02-984E-BB4F-9526E7E80E05}" srcId="{E7A43804-7500-F14E-BD95-83698972E42E}" destId="{A6826AE0-C4BE-A94D-8BE9-9D8464B3A508}" srcOrd="1" destOrd="0" parTransId="{19D00A55-E003-644E-9F73-802828C30826}" sibTransId="{DE27D0E1-BD63-A943-807C-2457051ECC7E}"/>
    <dgm:cxn modelId="{B6C75EFE-F61E-4C41-87CA-8A205D0BAC41}" type="presOf" srcId="{C14AB01A-6CD2-9440-969E-DEEA67DD97B8}" destId="{552EE1D7-9C4E-EB48-84BC-7B9A1C460BC2}" srcOrd="0" destOrd="4" presId="urn:microsoft.com/office/officeart/2005/8/layout/cycle4"/>
    <dgm:cxn modelId="{CBC373FF-0FD6-BE4B-AC4C-120A5D35EA26}" srcId="{CA14DBEC-0104-824A-B6B3-382A44CE392D}" destId="{EE7FD1AA-006D-0D4F-B696-433761C99992}" srcOrd="0" destOrd="0" parTransId="{3D77FD7E-3E05-7741-B043-FE51783FF8ED}" sibTransId="{87C904D4-3F6B-6D4C-93DD-AD603C7BA147}"/>
    <dgm:cxn modelId="{853A77E4-C713-9948-B0EC-C01B42A5AF59}" type="presParOf" srcId="{8D1B464B-2EC0-3B42-AA46-D77F90B65FA0}" destId="{8C9926A7-5A68-9349-8A8B-D09BB478CC17}" srcOrd="0" destOrd="0" presId="urn:microsoft.com/office/officeart/2005/8/layout/cycle4"/>
    <dgm:cxn modelId="{9DD8C9A5-3C43-D546-B0C8-400D9F9FEB21}" type="presParOf" srcId="{8C9926A7-5A68-9349-8A8B-D09BB478CC17}" destId="{6C482483-3684-3C46-8CC9-37362C787090}" srcOrd="0" destOrd="0" presId="urn:microsoft.com/office/officeart/2005/8/layout/cycle4"/>
    <dgm:cxn modelId="{F718ED6C-12BB-3740-A34B-ED2715913B46}" type="presParOf" srcId="{6C482483-3684-3C46-8CC9-37362C787090}" destId="{0F4D69C1-D565-584F-9027-10BEDA387D1D}" srcOrd="0" destOrd="0" presId="urn:microsoft.com/office/officeart/2005/8/layout/cycle4"/>
    <dgm:cxn modelId="{E7FF7821-0EE9-8247-8076-95E2C103B6D5}" type="presParOf" srcId="{6C482483-3684-3C46-8CC9-37362C787090}" destId="{464479CC-D17E-4D40-801B-1733C27E7A15}" srcOrd="1" destOrd="0" presId="urn:microsoft.com/office/officeart/2005/8/layout/cycle4"/>
    <dgm:cxn modelId="{D0AD8665-824C-C84D-B641-9D9B985DF412}" type="presParOf" srcId="{8C9926A7-5A68-9349-8A8B-D09BB478CC17}" destId="{FD036E53-4952-4348-AC5B-2DEB00285DD0}" srcOrd="1" destOrd="0" presId="urn:microsoft.com/office/officeart/2005/8/layout/cycle4"/>
    <dgm:cxn modelId="{E497E8CA-975E-CC43-9F32-53DD5727D049}" type="presParOf" srcId="{FD036E53-4952-4348-AC5B-2DEB00285DD0}" destId="{B6333463-CEEE-4A46-841C-91DAD7705A6E}" srcOrd="0" destOrd="0" presId="urn:microsoft.com/office/officeart/2005/8/layout/cycle4"/>
    <dgm:cxn modelId="{2FBD05D1-5E44-0D48-92F6-D6D6756B5521}" type="presParOf" srcId="{FD036E53-4952-4348-AC5B-2DEB00285DD0}" destId="{EE05927B-5C0E-4946-AC50-80A6A63F8E3D}" srcOrd="1" destOrd="0" presId="urn:microsoft.com/office/officeart/2005/8/layout/cycle4"/>
    <dgm:cxn modelId="{316F3522-201D-784F-B016-479021A91C33}" type="presParOf" srcId="{8C9926A7-5A68-9349-8A8B-D09BB478CC17}" destId="{89B030D4-6D39-994A-A72F-82E320100605}" srcOrd="2" destOrd="0" presId="urn:microsoft.com/office/officeart/2005/8/layout/cycle4"/>
    <dgm:cxn modelId="{390EFB65-7636-E441-9267-A44335259E39}" type="presParOf" srcId="{89B030D4-6D39-994A-A72F-82E320100605}" destId="{552EE1D7-9C4E-EB48-84BC-7B9A1C460BC2}" srcOrd="0" destOrd="0" presId="urn:microsoft.com/office/officeart/2005/8/layout/cycle4"/>
    <dgm:cxn modelId="{B6D6D8D6-4316-5F42-8632-2D5E8CBB2D3E}" type="presParOf" srcId="{89B030D4-6D39-994A-A72F-82E320100605}" destId="{B4AD0FDD-ED2E-E741-AF44-6A469E9598DF}" srcOrd="1" destOrd="0" presId="urn:microsoft.com/office/officeart/2005/8/layout/cycle4"/>
    <dgm:cxn modelId="{25014296-5FFF-6D4F-91EE-AE5110475187}" type="presParOf" srcId="{8C9926A7-5A68-9349-8A8B-D09BB478CC17}" destId="{4E6777C0-9B06-C749-95C0-602269221514}" srcOrd="3" destOrd="0" presId="urn:microsoft.com/office/officeart/2005/8/layout/cycle4"/>
    <dgm:cxn modelId="{1714298B-7CB2-754A-B2E3-5DEC8E9DB900}" type="presParOf" srcId="{4E6777C0-9B06-C749-95C0-602269221514}" destId="{4B09B1BC-18AF-3A47-971A-3F17F16806DD}" srcOrd="0" destOrd="0" presId="urn:microsoft.com/office/officeart/2005/8/layout/cycle4"/>
    <dgm:cxn modelId="{5A1F3916-31EE-434E-AF7D-78175E380BA2}" type="presParOf" srcId="{4E6777C0-9B06-C749-95C0-602269221514}" destId="{354AB0A0-F8B5-5E4F-9BD6-BFE91D4F00F3}" srcOrd="1" destOrd="0" presId="urn:microsoft.com/office/officeart/2005/8/layout/cycle4"/>
    <dgm:cxn modelId="{861E3B16-DED4-6C4D-889E-2568F0E0FEF9}" type="presParOf" srcId="{8C9926A7-5A68-9349-8A8B-D09BB478CC17}" destId="{22917D8A-1041-E34C-8603-5139AEB578FC}" srcOrd="4" destOrd="0" presId="urn:microsoft.com/office/officeart/2005/8/layout/cycle4"/>
    <dgm:cxn modelId="{F1CDB053-990F-7A49-B69C-E761BAE5F3AB}" type="presParOf" srcId="{8D1B464B-2EC0-3B42-AA46-D77F90B65FA0}" destId="{4455C033-6392-4D4C-9649-EFDC9C628BD5}" srcOrd="1" destOrd="0" presId="urn:microsoft.com/office/officeart/2005/8/layout/cycle4"/>
    <dgm:cxn modelId="{FCE43345-0819-4642-A948-A717CEE57C3C}" type="presParOf" srcId="{4455C033-6392-4D4C-9649-EFDC9C628BD5}" destId="{79F186C1-6341-2F48-B829-65364257AF22}" srcOrd="0" destOrd="0" presId="urn:microsoft.com/office/officeart/2005/8/layout/cycle4"/>
    <dgm:cxn modelId="{5117373E-3E88-CC49-B2D3-0DEC9589C55C}" type="presParOf" srcId="{4455C033-6392-4D4C-9649-EFDC9C628BD5}" destId="{F68C7BF2-BBB0-834A-8FEC-FF8E1CA11E0D}" srcOrd="1" destOrd="0" presId="urn:microsoft.com/office/officeart/2005/8/layout/cycle4"/>
    <dgm:cxn modelId="{10C37A41-D730-7D4D-B157-408840725DF7}" type="presParOf" srcId="{4455C033-6392-4D4C-9649-EFDC9C628BD5}" destId="{1286EAD5-475E-CA44-9413-484B221C03AB}" srcOrd="2" destOrd="0" presId="urn:microsoft.com/office/officeart/2005/8/layout/cycle4"/>
    <dgm:cxn modelId="{E0ECA171-05C4-8B4B-9666-56F0176096E2}" type="presParOf" srcId="{4455C033-6392-4D4C-9649-EFDC9C628BD5}" destId="{7BBF22D9-8095-114B-9DF7-D471F9DBE532}" srcOrd="3" destOrd="0" presId="urn:microsoft.com/office/officeart/2005/8/layout/cycle4"/>
    <dgm:cxn modelId="{D148C7E4-908A-5D4E-8B51-2BD622823B10}" type="presParOf" srcId="{4455C033-6392-4D4C-9649-EFDC9C628BD5}" destId="{E717C9E1-CC90-FB43-AAFD-3D02EB799E74}" srcOrd="4" destOrd="0" presId="urn:microsoft.com/office/officeart/2005/8/layout/cycle4"/>
    <dgm:cxn modelId="{E466E33A-52D2-FA47-8540-410305C0507E}" type="presParOf" srcId="{8D1B464B-2EC0-3B42-AA46-D77F90B65FA0}" destId="{0985FF86-4D52-B54B-9F27-5162145B8ED9}" srcOrd="2" destOrd="0" presId="urn:microsoft.com/office/officeart/2005/8/layout/cycle4"/>
    <dgm:cxn modelId="{37355642-90CA-4846-AA32-0CD7EC3DE23A}" type="presParOf" srcId="{8D1B464B-2EC0-3B42-AA46-D77F90B65FA0}" destId="{3C9B5D4B-2342-3245-B39E-76731061BA64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6FD937-08B7-417B-8438-1C2663B0D96E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3298CA5-6B0F-4291-A084-7700D9675914}">
      <dgm:prSet/>
      <dgm:spPr/>
      <dgm:t>
        <a:bodyPr/>
        <a:lstStyle/>
        <a:p>
          <a:pPr algn="l"/>
          <a:r>
            <a:rPr lang="nl-NL" i="1" dirty="0" err="1"/>
            <a:t>Academic</a:t>
          </a:r>
          <a:r>
            <a:rPr lang="nl-NL" dirty="0"/>
            <a:t> </a:t>
          </a:r>
          <a:r>
            <a:rPr lang="nl-NL" dirty="0" err="1"/>
            <a:t>arenas</a:t>
          </a:r>
          <a:endParaRPr lang="nl-NL" dirty="0"/>
        </a:p>
        <a:p>
          <a:pPr algn="l"/>
          <a:r>
            <a:rPr lang="nl-NL" dirty="0"/>
            <a:t>Peer  </a:t>
          </a:r>
          <a:r>
            <a:rPr lang="nl-NL" dirty="0" err="1"/>
            <a:t>significance</a:t>
          </a:r>
          <a:endParaRPr lang="en-US" dirty="0"/>
        </a:p>
      </dgm:t>
    </dgm:pt>
    <dgm:pt modelId="{1907481B-F947-4528-BFE1-034D93636ECA}" type="parTrans" cxnId="{D4798615-0114-4CA3-9290-23946F25BD1D}">
      <dgm:prSet/>
      <dgm:spPr/>
      <dgm:t>
        <a:bodyPr/>
        <a:lstStyle/>
        <a:p>
          <a:endParaRPr lang="en-US"/>
        </a:p>
      </dgm:t>
    </dgm:pt>
    <dgm:pt modelId="{F8AC5E12-7B22-4CF5-8B66-84AF28E9F772}" type="sibTrans" cxnId="{D4798615-0114-4CA3-9290-23946F25BD1D}">
      <dgm:prSet/>
      <dgm:spPr/>
      <dgm:t>
        <a:bodyPr/>
        <a:lstStyle/>
        <a:p>
          <a:endParaRPr lang="en-US"/>
        </a:p>
      </dgm:t>
    </dgm:pt>
    <dgm:pt modelId="{9B79B0C4-1642-4957-A1E6-7BDE09B476CB}">
      <dgm:prSet/>
      <dgm:spPr/>
      <dgm:t>
        <a:bodyPr/>
        <a:lstStyle/>
        <a:p>
          <a:r>
            <a:rPr lang="nl-NL" i="1" dirty="0"/>
            <a:t>Practical</a:t>
          </a:r>
          <a:r>
            <a:rPr lang="nl-NL" dirty="0"/>
            <a:t> </a:t>
          </a:r>
          <a:r>
            <a:rPr lang="nl-NL" dirty="0" err="1"/>
            <a:t>arenas</a:t>
          </a:r>
          <a:endParaRPr lang="nl-NL" dirty="0"/>
        </a:p>
        <a:p>
          <a:r>
            <a:rPr lang="nl-NL" dirty="0"/>
            <a:t>Practitioner </a:t>
          </a:r>
          <a:r>
            <a:rPr lang="nl-NL" dirty="0" err="1"/>
            <a:t>significance</a:t>
          </a:r>
          <a:endParaRPr lang="en-US" dirty="0"/>
        </a:p>
      </dgm:t>
    </dgm:pt>
    <dgm:pt modelId="{BCD9911C-3C62-4603-B3CB-B76F11A4B9E6}" type="parTrans" cxnId="{91F0D152-A4FC-47C6-84D0-883320925A0A}">
      <dgm:prSet/>
      <dgm:spPr/>
      <dgm:t>
        <a:bodyPr/>
        <a:lstStyle/>
        <a:p>
          <a:endParaRPr lang="en-US"/>
        </a:p>
      </dgm:t>
    </dgm:pt>
    <dgm:pt modelId="{83844BD2-8C2D-4A4D-8AC6-FF170E4CBD9E}" type="sibTrans" cxnId="{91F0D152-A4FC-47C6-84D0-883320925A0A}">
      <dgm:prSet/>
      <dgm:spPr/>
      <dgm:t>
        <a:bodyPr/>
        <a:lstStyle/>
        <a:p>
          <a:endParaRPr lang="en-US"/>
        </a:p>
      </dgm:t>
    </dgm:pt>
    <dgm:pt modelId="{C33660D9-D44A-4A23-B91C-7FECA83F25D4}">
      <dgm:prSet/>
      <dgm:spPr/>
      <dgm:t>
        <a:bodyPr/>
        <a:lstStyle/>
        <a:p>
          <a:r>
            <a:rPr lang="nl-NL" i="1" dirty="0"/>
            <a:t>Public</a:t>
          </a:r>
          <a:r>
            <a:rPr lang="nl-NL" dirty="0"/>
            <a:t> </a:t>
          </a:r>
          <a:r>
            <a:rPr lang="nl-NL" dirty="0" err="1"/>
            <a:t>arenas</a:t>
          </a:r>
          <a:r>
            <a:rPr lang="nl-NL" dirty="0"/>
            <a:t> </a:t>
          </a:r>
          <a:r>
            <a:rPr lang="nl-NL" dirty="0" err="1"/>
            <a:t>Citizen</a:t>
          </a:r>
          <a:r>
            <a:rPr lang="nl-NL" dirty="0"/>
            <a:t> </a:t>
          </a:r>
          <a:r>
            <a:rPr lang="nl-NL" dirty="0" err="1"/>
            <a:t>significance</a:t>
          </a:r>
          <a:endParaRPr lang="en-US" dirty="0"/>
        </a:p>
      </dgm:t>
    </dgm:pt>
    <dgm:pt modelId="{3CCF13DC-E583-49FE-B36F-E1F43C24E9E3}" type="parTrans" cxnId="{01763CEB-0724-4176-8AB0-F4D46D371978}">
      <dgm:prSet/>
      <dgm:spPr/>
      <dgm:t>
        <a:bodyPr/>
        <a:lstStyle/>
        <a:p>
          <a:endParaRPr lang="en-US"/>
        </a:p>
      </dgm:t>
    </dgm:pt>
    <dgm:pt modelId="{9A46B4E3-A5C3-41DC-B1E0-2D1FD1F271CC}" type="sibTrans" cxnId="{01763CEB-0724-4176-8AB0-F4D46D371978}">
      <dgm:prSet/>
      <dgm:spPr/>
      <dgm:t>
        <a:bodyPr/>
        <a:lstStyle/>
        <a:p>
          <a:endParaRPr lang="en-US"/>
        </a:p>
      </dgm:t>
    </dgm:pt>
    <dgm:pt modelId="{600EF961-DB53-6A41-BDB0-1701D9C268B9}" type="pres">
      <dgm:prSet presAssocID="{FD6FD937-08B7-417B-8438-1C2663B0D96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C1B4D0A-0524-2042-95E8-02BF573640A0}" type="pres">
      <dgm:prSet presAssocID="{03298CA5-6B0F-4291-A084-7700D9675914}" presName="hierRoot1" presStyleCnt="0"/>
      <dgm:spPr/>
    </dgm:pt>
    <dgm:pt modelId="{78A89974-5225-FC4B-AD2C-C60BA1484E0D}" type="pres">
      <dgm:prSet presAssocID="{03298CA5-6B0F-4291-A084-7700D9675914}" presName="composite" presStyleCnt="0"/>
      <dgm:spPr/>
    </dgm:pt>
    <dgm:pt modelId="{90729B79-B32A-1146-8C0C-D9C5019F635C}" type="pres">
      <dgm:prSet presAssocID="{03298CA5-6B0F-4291-A084-7700D9675914}" presName="background" presStyleLbl="node0" presStyleIdx="0" presStyleCnt="3"/>
      <dgm:spPr/>
    </dgm:pt>
    <dgm:pt modelId="{1FA78F46-E65B-5A44-8479-8160B8CBE728}" type="pres">
      <dgm:prSet presAssocID="{03298CA5-6B0F-4291-A084-7700D9675914}" presName="text" presStyleLbl="fgAcc0" presStyleIdx="0" presStyleCnt="3">
        <dgm:presLayoutVars>
          <dgm:chPref val="3"/>
        </dgm:presLayoutVars>
      </dgm:prSet>
      <dgm:spPr/>
    </dgm:pt>
    <dgm:pt modelId="{01C04B15-DA6F-EC4F-813C-0EE6CBBE9623}" type="pres">
      <dgm:prSet presAssocID="{03298CA5-6B0F-4291-A084-7700D9675914}" presName="hierChild2" presStyleCnt="0"/>
      <dgm:spPr/>
    </dgm:pt>
    <dgm:pt modelId="{39D47812-532D-BC42-8F54-781B9CDF1801}" type="pres">
      <dgm:prSet presAssocID="{9B79B0C4-1642-4957-A1E6-7BDE09B476CB}" presName="hierRoot1" presStyleCnt="0"/>
      <dgm:spPr/>
    </dgm:pt>
    <dgm:pt modelId="{B9B4FCBE-1895-A64D-A66C-95E545FD67D3}" type="pres">
      <dgm:prSet presAssocID="{9B79B0C4-1642-4957-A1E6-7BDE09B476CB}" presName="composite" presStyleCnt="0"/>
      <dgm:spPr/>
    </dgm:pt>
    <dgm:pt modelId="{9C0E251F-A6DE-1D4E-934A-9966DB67A7EB}" type="pres">
      <dgm:prSet presAssocID="{9B79B0C4-1642-4957-A1E6-7BDE09B476CB}" presName="background" presStyleLbl="node0" presStyleIdx="1" presStyleCnt="3"/>
      <dgm:spPr/>
    </dgm:pt>
    <dgm:pt modelId="{6A64D74A-D5B0-FB44-8506-FDF8B654D22B}" type="pres">
      <dgm:prSet presAssocID="{9B79B0C4-1642-4957-A1E6-7BDE09B476CB}" presName="text" presStyleLbl="fgAcc0" presStyleIdx="1" presStyleCnt="3">
        <dgm:presLayoutVars>
          <dgm:chPref val="3"/>
        </dgm:presLayoutVars>
      </dgm:prSet>
      <dgm:spPr/>
    </dgm:pt>
    <dgm:pt modelId="{DBAC3202-8107-C44F-88CF-6CCF4E6793CE}" type="pres">
      <dgm:prSet presAssocID="{9B79B0C4-1642-4957-A1E6-7BDE09B476CB}" presName="hierChild2" presStyleCnt="0"/>
      <dgm:spPr/>
    </dgm:pt>
    <dgm:pt modelId="{83445981-D7DC-C843-8326-1B4818240F89}" type="pres">
      <dgm:prSet presAssocID="{C33660D9-D44A-4A23-B91C-7FECA83F25D4}" presName="hierRoot1" presStyleCnt="0"/>
      <dgm:spPr/>
    </dgm:pt>
    <dgm:pt modelId="{A7423AF7-076B-B940-98D1-89983DFF8751}" type="pres">
      <dgm:prSet presAssocID="{C33660D9-D44A-4A23-B91C-7FECA83F25D4}" presName="composite" presStyleCnt="0"/>
      <dgm:spPr/>
    </dgm:pt>
    <dgm:pt modelId="{64DCCABF-C8B3-B545-A936-87412BDB2113}" type="pres">
      <dgm:prSet presAssocID="{C33660D9-D44A-4A23-B91C-7FECA83F25D4}" presName="background" presStyleLbl="node0" presStyleIdx="2" presStyleCnt="3"/>
      <dgm:spPr/>
    </dgm:pt>
    <dgm:pt modelId="{E3FF6C81-A859-5B46-BD44-A4DBB96163F5}" type="pres">
      <dgm:prSet presAssocID="{C33660D9-D44A-4A23-B91C-7FECA83F25D4}" presName="text" presStyleLbl="fgAcc0" presStyleIdx="2" presStyleCnt="3">
        <dgm:presLayoutVars>
          <dgm:chPref val="3"/>
        </dgm:presLayoutVars>
      </dgm:prSet>
      <dgm:spPr/>
    </dgm:pt>
    <dgm:pt modelId="{941EB585-FCFB-4947-A329-96F9C8F0505A}" type="pres">
      <dgm:prSet presAssocID="{C33660D9-D44A-4A23-B91C-7FECA83F25D4}" presName="hierChild2" presStyleCnt="0"/>
      <dgm:spPr/>
    </dgm:pt>
  </dgm:ptLst>
  <dgm:cxnLst>
    <dgm:cxn modelId="{202CA200-760E-644C-A345-7118FF047AB5}" type="presOf" srcId="{C33660D9-D44A-4A23-B91C-7FECA83F25D4}" destId="{E3FF6C81-A859-5B46-BD44-A4DBB96163F5}" srcOrd="0" destOrd="0" presId="urn:microsoft.com/office/officeart/2005/8/layout/hierarchy1"/>
    <dgm:cxn modelId="{D4798615-0114-4CA3-9290-23946F25BD1D}" srcId="{FD6FD937-08B7-417B-8438-1C2663B0D96E}" destId="{03298CA5-6B0F-4291-A084-7700D9675914}" srcOrd="0" destOrd="0" parTransId="{1907481B-F947-4528-BFE1-034D93636ECA}" sibTransId="{F8AC5E12-7B22-4CF5-8B66-84AF28E9F772}"/>
    <dgm:cxn modelId="{8648DB19-9A26-F443-8EAA-00A3404F57B4}" type="presOf" srcId="{03298CA5-6B0F-4291-A084-7700D9675914}" destId="{1FA78F46-E65B-5A44-8479-8160B8CBE728}" srcOrd="0" destOrd="0" presId="urn:microsoft.com/office/officeart/2005/8/layout/hierarchy1"/>
    <dgm:cxn modelId="{91F0D152-A4FC-47C6-84D0-883320925A0A}" srcId="{FD6FD937-08B7-417B-8438-1C2663B0D96E}" destId="{9B79B0C4-1642-4957-A1E6-7BDE09B476CB}" srcOrd="1" destOrd="0" parTransId="{BCD9911C-3C62-4603-B3CB-B76F11A4B9E6}" sibTransId="{83844BD2-8C2D-4A4D-8AC6-FF170E4CBD9E}"/>
    <dgm:cxn modelId="{7D4F9B79-487E-2843-A1BC-5564F46B7BB4}" type="presOf" srcId="{9B79B0C4-1642-4957-A1E6-7BDE09B476CB}" destId="{6A64D74A-D5B0-FB44-8506-FDF8B654D22B}" srcOrd="0" destOrd="0" presId="urn:microsoft.com/office/officeart/2005/8/layout/hierarchy1"/>
    <dgm:cxn modelId="{F50A0A82-38E7-8B4B-84FB-7F7919EA47EB}" type="presOf" srcId="{FD6FD937-08B7-417B-8438-1C2663B0D96E}" destId="{600EF961-DB53-6A41-BDB0-1701D9C268B9}" srcOrd="0" destOrd="0" presId="urn:microsoft.com/office/officeart/2005/8/layout/hierarchy1"/>
    <dgm:cxn modelId="{01763CEB-0724-4176-8AB0-F4D46D371978}" srcId="{FD6FD937-08B7-417B-8438-1C2663B0D96E}" destId="{C33660D9-D44A-4A23-B91C-7FECA83F25D4}" srcOrd="2" destOrd="0" parTransId="{3CCF13DC-E583-49FE-B36F-E1F43C24E9E3}" sibTransId="{9A46B4E3-A5C3-41DC-B1E0-2D1FD1F271CC}"/>
    <dgm:cxn modelId="{1C1C56A8-9DD0-2649-A21A-3086624A98B2}" type="presParOf" srcId="{600EF961-DB53-6A41-BDB0-1701D9C268B9}" destId="{6C1B4D0A-0524-2042-95E8-02BF573640A0}" srcOrd="0" destOrd="0" presId="urn:microsoft.com/office/officeart/2005/8/layout/hierarchy1"/>
    <dgm:cxn modelId="{9AA1CAB5-216B-0B48-9473-9505095E86AE}" type="presParOf" srcId="{6C1B4D0A-0524-2042-95E8-02BF573640A0}" destId="{78A89974-5225-FC4B-AD2C-C60BA1484E0D}" srcOrd="0" destOrd="0" presId="urn:microsoft.com/office/officeart/2005/8/layout/hierarchy1"/>
    <dgm:cxn modelId="{942094B8-F2CE-4349-ABA8-CB4F8DD18081}" type="presParOf" srcId="{78A89974-5225-FC4B-AD2C-C60BA1484E0D}" destId="{90729B79-B32A-1146-8C0C-D9C5019F635C}" srcOrd="0" destOrd="0" presId="urn:microsoft.com/office/officeart/2005/8/layout/hierarchy1"/>
    <dgm:cxn modelId="{8D3628C9-0861-2B4E-AE3E-ABC9EB50B23F}" type="presParOf" srcId="{78A89974-5225-FC4B-AD2C-C60BA1484E0D}" destId="{1FA78F46-E65B-5A44-8479-8160B8CBE728}" srcOrd="1" destOrd="0" presId="urn:microsoft.com/office/officeart/2005/8/layout/hierarchy1"/>
    <dgm:cxn modelId="{25AE2F34-2CF9-074E-A31C-8E5EC910224F}" type="presParOf" srcId="{6C1B4D0A-0524-2042-95E8-02BF573640A0}" destId="{01C04B15-DA6F-EC4F-813C-0EE6CBBE9623}" srcOrd="1" destOrd="0" presId="urn:microsoft.com/office/officeart/2005/8/layout/hierarchy1"/>
    <dgm:cxn modelId="{7737663D-34A9-6C46-AB1E-5BA95DD42B5D}" type="presParOf" srcId="{600EF961-DB53-6A41-BDB0-1701D9C268B9}" destId="{39D47812-532D-BC42-8F54-781B9CDF1801}" srcOrd="1" destOrd="0" presId="urn:microsoft.com/office/officeart/2005/8/layout/hierarchy1"/>
    <dgm:cxn modelId="{9A00294F-0783-7C46-9586-69219336F0DC}" type="presParOf" srcId="{39D47812-532D-BC42-8F54-781B9CDF1801}" destId="{B9B4FCBE-1895-A64D-A66C-95E545FD67D3}" srcOrd="0" destOrd="0" presId="urn:microsoft.com/office/officeart/2005/8/layout/hierarchy1"/>
    <dgm:cxn modelId="{3A989256-6837-0A4E-974D-D422A3071D2C}" type="presParOf" srcId="{B9B4FCBE-1895-A64D-A66C-95E545FD67D3}" destId="{9C0E251F-A6DE-1D4E-934A-9966DB67A7EB}" srcOrd="0" destOrd="0" presId="urn:microsoft.com/office/officeart/2005/8/layout/hierarchy1"/>
    <dgm:cxn modelId="{CC5CCA01-E77C-BD45-B952-AB1B7FFC7515}" type="presParOf" srcId="{B9B4FCBE-1895-A64D-A66C-95E545FD67D3}" destId="{6A64D74A-D5B0-FB44-8506-FDF8B654D22B}" srcOrd="1" destOrd="0" presId="urn:microsoft.com/office/officeart/2005/8/layout/hierarchy1"/>
    <dgm:cxn modelId="{C56BD320-0C45-434E-94B7-22E0023F2C84}" type="presParOf" srcId="{39D47812-532D-BC42-8F54-781B9CDF1801}" destId="{DBAC3202-8107-C44F-88CF-6CCF4E6793CE}" srcOrd="1" destOrd="0" presId="urn:microsoft.com/office/officeart/2005/8/layout/hierarchy1"/>
    <dgm:cxn modelId="{F19C6FE5-8AB6-6B4D-98AC-6EE66A892427}" type="presParOf" srcId="{600EF961-DB53-6A41-BDB0-1701D9C268B9}" destId="{83445981-D7DC-C843-8326-1B4818240F89}" srcOrd="2" destOrd="0" presId="urn:microsoft.com/office/officeart/2005/8/layout/hierarchy1"/>
    <dgm:cxn modelId="{2791C1C8-5F38-EE4A-ABD5-95A20222CE50}" type="presParOf" srcId="{83445981-D7DC-C843-8326-1B4818240F89}" destId="{A7423AF7-076B-B940-98D1-89983DFF8751}" srcOrd="0" destOrd="0" presId="urn:microsoft.com/office/officeart/2005/8/layout/hierarchy1"/>
    <dgm:cxn modelId="{E8EAFBFB-7C5E-DC47-BEED-89DA4E3F22F3}" type="presParOf" srcId="{A7423AF7-076B-B940-98D1-89983DFF8751}" destId="{64DCCABF-C8B3-B545-A936-87412BDB2113}" srcOrd="0" destOrd="0" presId="urn:microsoft.com/office/officeart/2005/8/layout/hierarchy1"/>
    <dgm:cxn modelId="{86462E02-D4E4-DF48-9F78-DFBDF98B17AD}" type="presParOf" srcId="{A7423AF7-076B-B940-98D1-89983DFF8751}" destId="{E3FF6C81-A859-5B46-BD44-A4DBB96163F5}" srcOrd="1" destOrd="0" presId="urn:microsoft.com/office/officeart/2005/8/layout/hierarchy1"/>
    <dgm:cxn modelId="{94943D80-7091-F045-81C1-5F757057AC79}" type="presParOf" srcId="{83445981-D7DC-C843-8326-1B4818240F89}" destId="{941EB585-FCFB-4947-A329-96F9C8F0505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C71D94B-FFB9-4C79-882A-D82AB3D21D4F}" type="doc">
      <dgm:prSet loTypeId="urn:microsoft.com/office/officeart/2008/layout/LinedList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77BE17D3-4C7E-4E53-9C22-07EBC410EA7D}">
      <dgm:prSet/>
      <dgm:spPr/>
      <dgm:t>
        <a:bodyPr/>
        <a:lstStyle/>
        <a:p>
          <a:r>
            <a:rPr lang="nl-NL" dirty="0" err="1"/>
            <a:t>Our</a:t>
          </a:r>
          <a:r>
            <a:rPr lang="nl-NL" dirty="0"/>
            <a:t> 2 </a:t>
          </a:r>
          <a:r>
            <a:rPr lang="nl-NL" dirty="0" err="1"/>
            <a:t>PA’s</a:t>
          </a:r>
          <a:r>
            <a:rPr lang="nl-NL" dirty="0"/>
            <a:t> in </a:t>
          </a:r>
          <a:r>
            <a:rPr lang="nl-NL" dirty="0" err="1"/>
            <a:t>the</a:t>
          </a:r>
          <a:r>
            <a:rPr lang="nl-NL" dirty="0"/>
            <a:t> </a:t>
          </a:r>
          <a:r>
            <a:rPr lang="nl-NL" dirty="0" err="1"/>
            <a:t>national</a:t>
          </a:r>
          <a:r>
            <a:rPr lang="nl-NL" dirty="0"/>
            <a:t> (NL/Be) </a:t>
          </a:r>
          <a:r>
            <a:rPr lang="nl-NL" dirty="0" err="1"/>
            <a:t>academic</a:t>
          </a:r>
          <a:r>
            <a:rPr lang="nl-NL" dirty="0"/>
            <a:t> landscapes</a:t>
          </a:r>
          <a:endParaRPr lang="en-US" dirty="0"/>
        </a:p>
      </dgm:t>
    </dgm:pt>
    <dgm:pt modelId="{DF14A9B1-190A-4937-91F0-3548C71B1015}" type="parTrans" cxnId="{CD608C64-F241-4D8E-8C24-012EF24296A3}">
      <dgm:prSet/>
      <dgm:spPr/>
      <dgm:t>
        <a:bodyPr/>
        <a:lstStyle/>
        <a:p>
          <a:endParaRPr lang="en-US"/>
        </a:p>
      </dgm:t>
    </dgm:pt>
    <dgm:pt modelId="{6CCF9C85-F7FC-44CB-9A78-4B5B566BF012}" type="sibTrans" cxnId="{CD608C64-F241-4D8E-8C24-012EF24296A3}">
      <dgm:prSet/>
      <dgm:spPr/>
      <dgm:t>
        <a:bodyPr/>
        <a:lstStyle/>
        <a:p>
          <a:endParaRPr lang="en-US"/>
        </a:p>
      </dgm:t>
    </dgm:pt>
    <dgm:pt modelId="{5721F8A4-1350-4962-A658-1AF81333D837}">
      <dgm:prSet/>
      <dgm:spPr/>
      <dgm:t>
        <a:bodyPr/>
        <a:lstStyle/>
        <a:p>
          <a:r>
            <a:rPr lang="nl-NL" dirty="0" err="1"/>
            <a:t>Our</a:t>
          </a:r>
          <a:r>
            <a:rPr lang="nl-NL" dirty="0"/>
            <a:t> </a:t>
          </a:r>
          <a:r>
            <a:rPr lang="nl-NL" dirty="0" err="1"/>
            <a:t>PA’s</a:t>
          </a:r>
          <a:r>
            <a:rPr lang="nl-NL" dirty="0"/>
            <a:t> in </a:t>
          </a:r>
          <a:r>
            <a:rPr lang="nl-NL" dirty="0" err="1"/>
            <a:t>the</a:t>
          </a:r>
          <a:r>
            <a:rPr lang="nl-NL" dirty="0"/>
            <a:t> </a:t>
          </a:r>
          <a:r>
            <a:rPr lang="nl-NL" dirty="0" err="1"/>
            <a:t>international</a:t>
          </a:r>
          <a:r>
            <a:rPr lang="nl-NL" dirty="0"/>
            <a:t> PA (PP/PM/PO/</a:t>
          </a:r>
          <a:r>
            <a:rPr lang="nl-NL" dirty="0" err="1"/>
            <a:t>Gov</a:t>
          </a:r>
          <a:r>
            <a:rPr lang="nl-NL" dirty="0"/>
            <a:t>) landscape</a:t>
          </a:r>
          <a:endParaRPr lang="en-US" dirty="0"/>
        </a:p>
      </dgm:t>
    </dgm:pt>
    <dgm:pt modelId="{D42F30AA-1074-4A35-BA63-0DED3D59FBDE}" type="parTrans" cxnId="{ACE28C19-156C-4813-9110-A3E6B7DA01EA}">
      <dgm:prSet/>
      <dgm:spPr/>
      <dgm:t>
        <a:bodyPr/>
        <a:lstStyle/>
        <a:p>
          <a:endParaRPr lang="en-US"/>
        </a:p>
      </dgm:t>
    </dgm:pt>
    <dgm:pt modelId="{6CB3CF86-2D35-4206-B51F-461B0A0A5789}" type="sibTrans" cxnId="{ACE28C19-156C-4813-9110-A3E6B7DA01EA}">
      <dgm:prSet/>
      <dgm:spPr/>
      <dgm:t>
        <a:bodyPr/>
        <a:lstStyle/>
        <a:p>
          <a:endParaRPr lang="en-US"/>
        </a:p>
      </dgm:t>
    </dgm:pt>
    <dgm:pt modelId="{5AFD3931-699C-454C-876A-1E300F3A9EDE}">
      <dgm:prSet/>
      <dgm:spPr/>
      <dgm:t>
        <a:bodyPr/>
        <a:lstStyle/>
        <a:p>
          <a:r>
            <a:rPr lang="nl-NL" dirty="0"/>
            <a:t>PA in </a:t>
          </a:r>
          <a:r>
            <a:rPr lang="nl-NL" dirty="0" err="1"/>
            <a:t>the</a:t>
          </a:r>
          <a:r>
            <a:rPr lang="nl-NL" dirty="0"/>
            <a:t> </a:t>
          </a:r>
          <a:r>
            <a:rPr lang="nl-NL" dirty="0" err="1"/>
            <a:t>broader</a:t>
          </a:r>
          <a:r>
            <a:rPr lang="nl-NL" dirty="0"/>
            <a:t> </a:t>
          </a:r>
          <a:r>
            <a:rPr lang="nl-NL" dirty="0" err="1"/>
            <a:t>international</a:t>
          </a:r>
          <a:r>
            <a:rPr lang="nl-NL" dirty="0"/>
            <a:t> </a:t>
          </a:r>
          <a:r>
            <a:rPr lang="nl-NL" dirty="0" err="1"/>
            <a:t>academic</a:t>
          </a:r>
          <a:r>
            <a:rPr lang="nl-NL" dirty="0"/>
            <a:t> landscape</a:t>
          </a:r>
          <a:endParaRPr lang="en-US" dirty="0"/>
        </a:p>
      </dgm:t>
    </dgm:pt>
    <dgm:pt modelId="{F9C2883A-BD6F-40C6-9687-256BACE51BBD}" type="parTrans" cxnId="{CB1EC3CF-938A-475D-9273-17AC9D14350A}">
      <dgm:prSet/>
      <dgm:spPr/>
      <dgm:t>
        <a:bodyPr/>
        <a:lstStyle/>
        <a:p>
          <a:endParaRPr lang="en-US"/>
        </a:p>
      </dgm:t>
    </dgm:pt>
    <dgm:pt modelId="{66A2A1FC-19B7-4D2B-B5D9-1AF96DEF2CC7}" type="sibTrans" cxnId="{CB1EC3CF-938A-475D-9273-17AC9D14350A}">
      <dgm:prSet/>
      <dgm:spPr/>
      <dgm:t>
        <a:bodyPr/>
        <a:lstStyle/>
        <a:p>
          <a:endParaRPr lang="en-US"/>
        </a:p>
      </dgm:t>
    </dgm:pt>
    <dgm:pt modelId="{F111E7C2-11CF-B04E-9485-629257DD1429}" type="pres">
      <dgm:prSet presAssocID="{1C71D94B-FFB9-4C79-882A-D82AB3D21D4F}" presName="vert0" presStyleCnt="0">
        <dgm:presLayoutVars>
          <dgm:dir/>
          <dgm:animOne val="branch"/>
          <dgm:animLvl val="lvl"/>
        </dgm:presLayoutVars>
      </dgm:prSet>
      <dgm:spPr/>
    </dgm:pt>
    <dgm:pt modelId="{99249044-315A-574F-9378-1969A783FFED}" type="pres">
      <dgm:prSet presAssocID="{77BE17D3-4C7E-4E53-9C22-07EBC410EA7D}" presName="thickLine" presStyleLbl="alignNode1" presStyleIdx="0" presStyleCnt="3"/>
      <dgm:spPr/>
    </dgm:pt>
    <dgm:pt modelId="{344A2A3F-BAC0-D64E-B3F8-88FE87081E7D}" type="pres">
      <dgm:prSet presAssocID="{77BE17D3-4C7E-4E53-9C22-07EBC410EA7D}" presName="horz1" presStyleCnt="0"/>
      <dgm:spPr/>
    </dgm:pt>
    <dgm:pt modelId="{3349F3FA-2D60-3548-8451-49BEE6B4F0F2}" type="pres">
      <dgm:prSet presAssocID="{77BE17D3-4C7E-4E53-9C22-07EBC410EA7D}" presName="tx1" presStyleLbl="revTx" presStyleIdx="0" presStyleCnt="3"/>
      <dgm:spPr/>
    </dgm:pt>
    <dgm:pt modelId="{EC0CBAEA-C3E9-414B-8E12-94AB8AE2E451}" type="pres">
      <dgm:prSet presAssocID="{77BE17D3-4C7E-4E53-9C22-07EBC410EA7D}" presName="vert1" presStyleCnt="0"/>
      <dgm:spPr/>
    </dgm:pt>
    <dgm:pt modelId="{2E5D9C32-700B-0746-8755-003EC9E83B26}" type="pres">
      <dgm:prSet presAssocID="{5721F8A4-1350-4962-A658-1AF81333D837}" presName="thickLine" presStyleLbl="alignNode1" presStyleIdx="1" presStyleCnt="3"/>
      <dgm:spPr/>
    </dgm:pt>
    <dgm:pt modelId="{66A1381B-7E9B-7C4E-933F-78808E8D9E2C}" type="pres">
      <dgm:prSet presAssocID="{5721F8A4-1350-4962-A658-1AF81333D837}" presName="horz1" presStyleCnt="0"/>
      <dgm:spPr/>
    </dgm:pt>
    <dgm:pt modelId="{D9CF9597-836E-8343-A03A-876D34156856}" type="pres">
      <dgm:prSet presAssocID="{5721F8A4-1350-4962-A658-1AF81333D837}" presName="tx1" presStyleLbl="revTx" presStyleIdx="1" presStyleCnt="3"/>
      <dgm:spPr/>
    </dgm:pt>
    <dgm:pt modelId="{BB6CC288-8AE9-D247-B877-0221407A448A}" type="pres">
      <dgm:prSet presAssocID="{5721F8A4-1350-4962-A658-1AF81333D837}" presName="vert1" presStyleCnt="0"/>
      <dgm:spPr/>
    </dgm:pt>
    <dgm:pt modelId="{32682F10-D654-134F-8F03-CA68C2D6202F}" type="pres">
      <dgm:prSet presAssocID="{5AFD3931-699C-454C-876A-1E300F3A9EDE}" presName="thickLine" presStyleLbl="alignNode1" presStyleIdx="2" presStyleCnt="3"/>
      <dgm:spPr/>
    </dgm:pt>
    <dgm:pt modelId="{A7D97053-C4DE-7542-BDE1-8F23594B3EE4}" type="pres">
      <dgm:prSet presAssocID="{5AFD3931-699C-454C-876A-1E300F3A9EDE}" presName="horz1" presStyleCnt="0"/>
      <dgm:spPr/>
    </dgm:pt>
    <dgm:pt modelId="{D3FD31F0-CAAA-B045-A513-A94BE1DB5200}" type="pres">
      <dgm:prSet presAssocID="{5AFD3931-699C-454C-876A-1E300F3A9EDE}" presName="tx1" presStyleLbl="revTx" presStyleIdx="2" presStyleCnt="3"/>
      <dgm:spPr/>
    </dgm:pt>
    <dgm:pt modelId="{D81F2EE8-D952-CF46-AAF1-9705A213F16A}" type="pres">
      <dgm:prSet presAssocID="{5AFD3931-699C-454C-876A-1E300F3A9EDE}" presName="vert1" presStyleCnt="0"/>
      <dgm:spPr/>
    </dgm:pt>
  </dgm:ptLst>
  <dgm:cxnLst>
    <dgm:cxn modelId="{D4F03C14-C35C-7748-8751-543BED09EFCF}" type="presOf" srcId="{1C71D94B-FFB9-4C79-882A-D82AB3D21D4F}" destId="{F111E7C2-11CF-B04E-9485-629257DD1429}" srcOrd="0" destOrd="0" presId="urn:microsoft.com/office/officeart/2008/layout/LinedList"/>
    <dgm:cxn modelId="{ACE28C19-156C-4813-9110-A3E6B7DA01EA}" srcId="{1C71D94B-FFB9-4C79-882A-D82AB3D21D4F}" destId="{5721F8A4-1350-4962-A658-1AF81333D837}" srcOrd="1" destOrd="0" parTransId="{D42F30AA-1074-4A35-BA63-0DED3D59FBDE}" sibTransId="{6CB3CF86-2D35-4206-B51F-461B0A0A5789}"/>
    <dgm:cxn modelId="{957D471B-51D9-264F-B759-031595F23038}" type="presOf" srcId="{77BE17D3-4C7E-4E53-9C22-07EBC410EA7D}" destId="{3349F3FA-2D60-3548-8451-49BEE6B4F0F2}" srcOrd="0" destOrd="0" presId="urn:microsoft.com/office/officeart/2008/layout/LinedList"/>
    <dgm:cxn modelId="{B4121233-B0F9-F043-BE84-416840D1E10A}" type="presOf" srcId="{5721F8A4-1350-4962-A658-1AF81333D837}" destId="{D9CF9597-836E-8343-A03A-876D34156856}" srcOrd="0" destOrd="0" presId="urn:microsoft.com/office/officeart/2008/layout/LinedList"/>
    <dgm:cxn modelId="{CD608C64-F241-4D8E-8C24-012EF24296A3}" srcId="{1C71D94B-FFB9-4C79-882A-D82AB3D21D4F}" destId="{77BE17D3-4C7E-4E53-9C22-07EBC410EA7D}" srcOrd="0" destOrd="0" parTransId="{DF14A9B1-190A-4937-91F0-3548C71B1015}" sibTransId="{6CCF9C85-F7FC-44CB-9A78-4B5B566BF012}"/>
    <dgm:cxn modelId="{CB1EC3CF-938A-475D-9273-17AC9D14350A}" srcId="{1C71D94B-FFB9-4C79-882A-D82AB3D21D4F}" destId="{5AFD3931-699C-454C-876A-1E300F3A9EDE}" srcOrd="2" destOrd="0" parTransId="{F9C2883A-BD6F-40C6-9687-256BACE51BBD}" sibTransId="{66A2A1FC-19B7-4D2B-B5D9-1AF96DEF2CC7}"/>
    <dgm:cxn modelId="{FDDC26FE-E7B9-1448-BB4F-8161EEF002B9}" type="presOf" srcId="{5AFD3931-699C-454C-876A-1E300F3A9EDE}" destId="{D3FD31F0-CAAA-B045-A513-A94BE1DB5200}" srcOrd="0" destOrd="0" presId="urn:microsoft.com/office/officeart/2008/layout/LinedList"/>
    <dgm:cxn modelId="{EF03ADE2-72EE-924D-9794-FABB914F3991}" type="presParOf" srcId="{F111E7C2-11CF-B04E-9485-629257DD1429}" destId="{99249044-315A-574F-9378-1969A783FFED}" srcOrd="0" destOrd="0" presId="urn:microsoft.com/office/officeart/2008/layout/LinedList"/>
    <dgm:cxn modelId="{6E883917-88CC-EF48-80DB-4009B8BF20A2}" type="presParOf" srcId="{F111E7C2-11CF-B04E-9485-629257DD1429}" destId="{344A2A3F-BAC0-D64E-B3F8-88FE87081E7D}" srcOrd="1" destOrd="0" presId="urn:microsoft.com/office/officeart/2008/layout/LinedList"/>
    <dgm:cxn modelId="{089D0B8B-62BA-CF44-B7D9-053A6D38360A}" type="presParOf" srcId="{344A2A3F-BAC0-D64E-B3F8-88FE87081E7D}" destId="{3349F3FA-2D60-3548-8451-49BEE6B4F0F2}" srcOrd="0" destOrd="0" presId="urn:microsoft.com/office/officeart/2008/layout/LinedList"/>
    <dgm:cxn modelId="{2F0A32E1-4100-8C42-AE16-A86E121F9DBC}" type="presParOf" srcId="{344A2A3F-BAC0-D64E-B3F8-88FE87081E7D}" destId="{EC0CBAEA-C3E9-414B-8E12-94AB8AE2E451}" srcOrd="1" destOrd="0" presId="urn:microsoft.com/office/officeart/2008/layout/LinedList"/>
    <dgm:cxn modelId="{B2DBDF5A-5C54-E546-A7CA-6D7EC29DB20A}" type="presParOf" srcId="{F111E7C2-11CF-B04E-9485-629257DD1429}" destId="{2E5D9C32-700B-0746-8755-003EC9E83B26}" srcOrd="2" destOrd="0" presId="urn:microsoft.com/office/officeart/2008/layout/LinedList"/>
    <dgm:cxn modelId="{25DE93B4-710C-3F44-B793-74BABE98FFF0}" type="presParOf" srcId="{F111E7C2-11CF-B04E-9485-629257DD1429}" destId="{66A1381B-7E9B-7C4E-933F-78808E8D9E2C}" srcOrd="3" destOrd="0" presId="urn:microsoft.com/office/officeart/2008/layout/LinedList"/>
    <dgm:cxn modelId="{8B808234-897F-3741-91D4-7E1A1034DB05}" type="presParOf" srcId="{66A1381B-7E9B-7C4E-933F-78808E8D9E2C}" destId="{D9CF9597-836E-8343-A03A-876D34156856}" srcOrd="0" destOrd="0" presId="urn:microsoft.com/office/officeart/2008/layout/LinedList"/>
    <dgm:cxn modelId="{294EF343-5FA7-8042-83D0-9DA90E036BC7}" type="presParOf" srcId="{66A1381B-7E9B-7C4E-933F-78808E8D9E2C}" destId="{BB6CC288-8AE9-D247-B877-0221407A448A}" srcOrd="1" destOrd="0" presId="urn:microsoft.com/office/officeart/2008/layout/LinedList"/>
    <dgm:cxn modelId="{4DCBB53C-4213-E545-9C34-16E1C89F60ED}" type="presParOf" srcId="{F111E7C2-11CF-B04E-9485-629257DD1429}" destId="{32682F10-D654-134F-8F03-CA68C2D6202F}" srcOrd="4" destOrd="0" presId="urn:microsoft.com/office/officeart/2008/layout/LinedList"/>
    <dgm:cxn modelId="{77B8F980-972B-8B43-A54C-C71E1F2C2FCB}" type="presParOf" srcId="{F111E7C2-11CF-B04E-9485-629257DD1429}" destId="{A7D97053-C4DE-7542-BDE1-8F23594B3EE4}" srcOrd="5" destOrd="0" presId="urn:microsoft.com/office/officeart/2008/layout/LinedList"/>
    <dgm:cxn modelId="{1313585D-C48E-C049-A0FB-1289EC98336B}" type="presParOf" srcId="{A7D97053-C4DE-7542-BDE1-8F23594B3EE4}" destId="{D3FD31F0-CAAA-B045-A513-A94BE1DB5200}" srcOrd="0" destOrd="0" presId="urn:microsoft.com/office/officeart/2008/layout/LinedList"/>
    <dgm:cxn modelId="{B8416853-47BE-E042-952C-268BCA9FC308}" type="presParOf" srcId="{A7D97053-C4DE-7542-BDE1-8F23594B3EE4}" destId="{D81F2EE8-D952-CF46-AAF1-9705A213F16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FC9A5C0-46CC-414E-A65D-67E094411D15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F16E4501-4A9A-4155-8546-8970DFA63077}">
      <dgm:prSet/>
      <dgm:spPr/>
      <dgm:t>
        <a:bodyPr/>
        <a:lstStyle/>
        <a:p>
          <a:r>
            <a:rPr lang="nl-NL" b="1" i="1" dirty="0" err="1"/>
            <a:t>Conceptual</a:t>
          </a:r>
          <a:r>
            <a:rPr lang="nl-NL" b="1" dirty="0"/>
            <a:t>: </a:t>
          </a:r>
          <a:r>
            <a:rPr lang="nl-NL" dirty="0" err="1"/>
            <a:t>language</a:t>
          </a:r>
          <a:r>
            <a:rPr lang="nl-NL" dirty="0"/>
            <a:t> </a:t>
          </a:r>
          <a:r>
            <a:rPr lang="nl-NL" dirty="0" err="1"/>
            <a:t>and</a:t>
          </a:r>
          <a:r>
            <a:rPr lang="nl-NL" dirty="0"/>
            <a:t> </a:t>
          </a:r>
          <a:r>
            <a:rPr lang="nl-NL" dirty="0" err="1"/>
            <a:t>lenses</a:t>
          </a:r>
          <a:endParaRPr lang="en-US" i="0" dirty="0"/>
        </a:p>
      </dgm:t>
    </dgm:pt>
    <dgm:pt modelId="{7FAFDA4A-4C33-40BB-A1B7-A5FF0ED291DD}" type="parTrans" cxnId="{6BE3B773-2988-4BEB-B778-3FB0FAAAD735}">
      <dgm:prSet/>
      <dgm:spPr/>
      <dgm:t>
        <a:bodyPr/>
        <a:lstStyle/>
        <a:p>
          <a:endParaRPr lang="en-US"/>
        </a:p>
      </dgm:t>
    </dgm:pt>
    <dgm:pt modelId="{5E9592AD-745C-46B0-9968-12171BA5398A}" type="sibTrans" cxnId="{6BE3B773-2988-4BEB-B778-3FB0FAAAD735}">
      <dgm:prSet/>
      <dgm:spPr/>
      <dgm:t>
        <a:bodyPr/>
        <a:lstStyle/>
        <a:p>
          <a:endParaRPr lang="en-US"/>
        </a:p>
      </dgm:t>
    </dgm:pt>
    <dgm:pt modelId="{BD2585A5-1FC7-45C4-A372-0C838EE8AFE0}">
      <dgm:prSet/>
      <dgm:spPr/>
      <dgm:t>
        <a:bodyPr/>
        <a:lstStyle/>
        <a:p>
          <a:r>
            <a:rPr lang="en-US" b="1" dirty="0"/>
            <a:t>Empirical:</a:t>
          </a:r>
        </a:p>
        <a:p>
          <a:r>
            <a:rPr lang="en-US" b="1" dirty="0"/>
            <a:t> </a:t>
          </a:r>
          <a:r>
            <a:rPr lang="en-US" dirty="0"/>
            <a:t>facts, explanations, interpretations</a:t>
          </a:r>
        </a:p>
      </dgm:t>
    </dgm:pt>
    <dgm:pt modelId="{B8EA938A-510E-4047-B2E4-3FE6A84BBE26}" type="parTrans" cxnId="{3E32EE72-F76E-4C30-8129-04CB14CA198C}">
      <dgm:prSet/>
      <dgm:spPr/>
      <dgm:t>
        <a:bodyPr/>
        <a:lstStyle/>
        <a:p>
          <a:endParaRPr lang="en-US"/>
        </a:p>
      </dgm:t>
    </dgm:pt>
    <dgm:pt modelId="{558C6907-72C0-4A12-BC8F-F4B2FBAB1270}" type="sibTrans" cxnId="{3E32EE72-F76E-4C30-8129-04CB14CA198C}">
      <dgm:prSet/>
      <dgm:spPr/>
      <dgm:t>
        <a:bodyPr/>
        <a:lstStyle/>
        <a:p>
          <a:endParaRPr lang="en-US"/>
        </a:p>
      </dgm:t>
    </dgm:pt>
    <dgm:pt modelId="{1D3F7C8B-4742-438C-9835-49268FA5BC99}">
      <dgm:prSet/>
      <dgm:spPr/>
      <dgm:t>
        <a:bodyPr/>
        <a:lstStyle/>
        <a:p>
          <a:r>
            <a:rPr lang="nl-NL" b="1" i="1" dirty="0" err="1"/>
            <a:t>Evaluative</a:t>
          </a:r>
          <a:r>
            <a:rPr lang="nl-NL" b="1" dirty="0"/>
            <a:t>: </a:t>
          </a:r>
          <a:r>
            <a:rPr lang="nl-NL" dirty="0"/>
            <a:t>criteria </a:t>
          </a:r>
          <a:r>
            <a:rPr lang="nl-NL" dirty="0" err="1"/>
            <a:t>and</a:t>
          </a:r>
          <a:r>
            <a:rPr lang="nl-NL" dirty="0"/>
            <a:t> assessments</a:t>
          </a:r>
          <a:endParaRPr lang="en-US" dirty="0"/>
        </a:p>
      </dgm:t>
    </dgm:pt>
    <dgm:pt modelId="{5D264E4E-45BD-4F6D-A6DE-2DDBCF7F7A22}" type="parTrans" cxnId="{83EECE3E-E03B-4DA8-B23B-06E922896303}">
      <dgm:prSet/>
      <dgm:spPr/>
      <dgm:t>
        <a:bodyPr/>
        <a:lstStyle/>
        <a:p>
          <a:endParaRPr lang="en-US"/>
        </a:p>
      </dgm:t>
    </dgm:pt>
    <dgm:pt modelId="{4F0182AD-E0E2-448F-A9A7-85D0684BA79A}" type="sibTrans" cxnId="{83EECE3E-E03B-4DA8-B23B-06E922896303}">
      <dgm:prSet/>
      <dgm:spPr/>
      <dgm:t>
        <a:bodyPr/>
        <a:lstStyle/>
        <a:p>
          <a:endParaRPr lang="en-US"/>
        </a:p>
      </dgm:t>
    </dgm:pt>
    <dgm:pt modelId="{65465E34-5DFC-4696-B788-032890A37066}">
      <dgm:prSet/>
      <dgm:spPr/>
      <dgm:t>
        <a:bodyPr/>
        <a:lstStyle/>
        <a:p>
          <a:r>
            <a:rPr lang="nl-NL" b="1" i="1" dirty="0" err="1"/>
            <a:t>Advisory</a:t>
          </a:r>
          <a:r>
            <a:rPr lang="nl-NL" b="1" dirty="0"/>
            <a:t>: </a:t>
          </a:r>
        </a:p>
        <a:p>
          <a:r>
            <a:rPr lang="nl-NL" dirty="0"/>
            <a:t>counsel </a:t>
          </a:r>
          <a:r>
            <a:rPr lang="nl-NL" dirty="0" err="1"/>
            <a:t>and</a:t>
          </a:r>
          <a:r>
            <a:rPr lang="nl-NL" dirty="0"/>
            <a:t> </a:t>
          </a:r>
          <a:r>
            <a:rPr lang="nl-NL" dirty="0" err="1"/>
            <a:t>critic</a:t>
          </a:r>
          <a:endParaRPr lang="en-US" dirty="0"/>
        </a:p>
      </dgm:t>
    </dgm:pt>
    <dgm:pt modelId="{137984A1-EDD4-4B51-A193-5F9330569420}" type="parTrans" cxnId="{77BDC4AD-C30B-42A7-A774-BAD428271FB4}">
      <dgm:prSet/>
      <dgm:spPr/>
      <dgm:t>
        <a:bodyPr/>
        <a:lstStyle/>
        <a:p>
          <a:endParaRPr lang="en-US"/>
        </a:p>
      </dgm:t>
    </dgm:pt>
    <dgm:pt modelId="{D4CAC773-76F9-429B-B2EE-1D25ACE53E77}" type="sibTrans" cxnId="{77BDC4AD-C30B-42A7-A774-BAD428271FB4}">
      <dgm:prSet/>
      <dgm:spPr/>
      <dgm:t>
        <a:bodyPr/>
        <a:lstStyle/>
        <a:p>
          <a:endParaRPr lang="en-US"/>
        </a:p>
      </dgm:t>
    </dgm:pt>
    <dgm:pt modelId="{E4A8D6A2-C323-4A4E-90AC-EFF7A43B2C3C}">
      <dgm:prSet/>
      <dgm:spPr/>
      <dgm:t>
        <a:bodyPr/>
        <a:lstStyle/>
        <a:p>
          <a:r>
            <a:rPr lang="nl-NL" b="1" i="1" dirty="0" err="1"/>
            <a:t>Exec</a:t>
          </a:r>
          <a:r>
            <a:rPr lang="nl-NL" b="1" i="1" dirty="0"/>
            <a:t> </a:t>
          </a:r>
          <a:r>
            <a:rPr lang="nl-NL" b="1" i="1" dirty="0" err="1"/>
            <a:t>ed</a:t>
          </a:r>
          <a:r>
            <a:rPr lang="nl-NL" dirty="0"/>
            <a:t>: </a:t>
          </a:r>
        </a:p>
        <a:p>
          <a:r>
            <a:rPr lang="nl-NL" dirty="0"/>
            <a:t>‘</a:t>
          </a:r>
          <a:r>
            <a:rPr lang="nl-NL" dirty="0" err="1"/>
            <a:t>tooling</a:t>
          </a:r>
          <a:r>
            <a:rPr lang="nl-NL" dirty="0"/>
            <a:t> up’ </a:t>
          </a:r>
          <a:r>
            <a:rPr lang="nl-NL" dirty="0" err="1"/>
            <a:t>and</a:t>
          </a:r>
          <a:r>
            <a:rPr lang="nl-NL" dirty="0"/>
            <a:t> ‘opening up’</a:t>
          </a:r>
          <a:endParaRPr lang="en-US" dirty="0"/>
        </a:p>
      </dgm:t>
    </dgm:pt>
    <dgm:pt modelId="{E5464B9A-C375-4A1B-BAA9-ABFB5C7E6E6C}" type="parTrans" cxnId="{EB4E0EE9-43AD-4050-8994-0429F6000EAD}">
      <dgm:prSet/>
      <dgm:spPr/>
      <dgm:t>
        <a:bodyPr/>
        <a:lstStyle/>
        <a:p>
          <a:endParaRPr lang="en-US"/>
        </a:p>
      </dgm:t>
    </dgm:pt>
    <dgm:pt modelId="{EE9A9990-465D-4C7C-B0A9-104B2E5FCF2F}" type="sibTrans" cxnId="{EB4E0EE9-43AD-4050-8994-0429F6000EAD}">
      <dgm:prSet/>
      <dgm:spPr/>
      <dgm:t>
        <a:bodyPr/>
        <a:lstStyle/>
        <a:p>
          <a:endParaRPr lang="en-US"/>
        </a:p>
      </dgm:t>
    </dgm:pt>
    <dgm:pt modelId="{6428EC46-1D0D-4387-B35E-BB05E66E5E77}">
      <dgm:prSet/>
      <dgm:spPr/>
      <dgm:t>
        <a:bodyPr/>
        <a:lstStyle/>
        <a:p>
          <a:r>
            <a:rPr lang="nl-NL" b="1" i="1" dirty="0"/>
            <a:t>Crossing over</a:t>
          </a:r>
          <a:r>
            <a:rPr lang="nl-NL" b="1" dirty="0"/>
            <a:t>: </a:t>
          </a:r>
          <a:r>
            <a:rPr lang="nl-NL" dirty="0" err="1"/>
            <a:t>revolving</a:t>
          </a:r>
          <a:r>
            <a:rPr lang="nl-NL" dirty="0"/>
            <a:t>-door </a:t>
          </a:r>
          <a:r>
            <a:rPr lang="nl-NL" dirty="0" err="1"/>
            <a:t>mobility</a:t>
          </a:r>
          <a:r>
            <a:rPr lang="nl-NL" dirty="0"/>
            <a:t> </a:t>
          </a:r>
          <a:endParaRPr lang="en-US" dirty="0"/>
        </a:p>
      </dgm:t>
    </dgm:pt>
    <dgm:pt modelId="{75995625-2AD2-40AA-A855-F4386BFCE5DA}" type="parTrans" cxnId="{41CFE2EB-98D8-4AA7-988A-8179984A36F3}">
      <dgm:prSet/>
      <dgm:spPr/>
      <dgm:t>
        <a:bodyPr/>
        <a:lstStyle/>
        <a:p>
          <a:endParaRPr lang="en-US"/>
        </a:p>
      </dgm:t>
    </dgm:pt>
    <dgm:pt modelId="{03829220-61F7-4EC6-9786-104B8927F490}" type="sibTrans" cxnId="{41CFE2EB-98D8-4AA7-988A-8179984A36F3}">
      <dgm:prSet/>
      <dgm:spPr/>
      <dgm:t>
        <a:bodyPr/>
        <a:lstStyle/>
        <a:p>
          <a:endParaRPr lang="en-US"/>
        </a:p>
      </dgm:t>
    </dgm:pt>
    <dgm:pt modelId="{6659571B-1A6F-3148-97DD-5855179D70FB}" type="pres">
      <dgm:prSet presAssocID="{4FC9A5C0-46CC-414E-A65D-67E094411D15}" presName="Name0" presStyleCnt="0">
        <dgm:presLayoutVars>
          <dgm:dir/>
          <dgm:resizeHandles val="exact"/>
        </dgm:presLayoutVars>
      </dgm:prSet>
      <dgm:spPr/>
    </dgm:pt>
    <dgm:pt modelId="{CF55BD2A-0761-574C-BD66-7AD42AAEAFC3}" type="pres">
      <dgm:prSet presAssocID="{F16E4501-4A9A-4155-8546-8970DFA63077}" presName="node" presStyleLbl="node1" presStyleIdx="0" presStyleCnt="6">
        <dgm:presLayoutVars>
          <dgm:bulletEnabled val="1"/>
        </dgm:presLayoutVars>
      </dgm:prSet>
      <dgm:spPr/>
    </dgm:pt>
    <dgm:pt modelId="{A95AE961-977C-C349-B67A-F68ECDC3C876}" type="pres">
      <dgm:prSet presAssocID="{5E9592AD-745C-46B0-9968-12171BA5398A}" presName="sibTrans" presStyleLbl="sibTrans1D1" presStyleIdx="0" presStyleCnt="5"/>
      <dgm:spPr/>
    </dgm:pt>
    <dgm:pt modelId="{58E7636E-8246-2D45-94CB-5E63082C213B}" type="pres">
      <dgm:prSet presAssocID="{5E9592AD-745C-46B0-9968-12171BA5398A}" presName="connectorText" presStyleLbl="sibTrans1D1" presStyleIdx="0" presStyleCnt="5"/>
      <dgm:spPr/>
    </dgm:pt>
    <dgm:pt modelId="{D09D4F54-DD28-3942-97B2-BD85909B3675}" type="pres">
      <dgm:prSet presAssocID="{BD2585A5-1FC7-45C4-A372-0C838EE8AFE0}" presName="node" presStyleLbl="node1" presStyleIdx="1" presStyleCnt="6">
        <dgm:presLayoutVars>
          <dgm:bulletEnabled val="1"/>
        </dgm:presLayoutVars>
      </dgm:prSet>
      <dgm:spPr/>
    </dgm:pt>
    <dgm:pt modelId="{86420AE2-630D-CB4A-9DD1-8307F4E1B347}" type="pres">
      <dgm:prSet presAssocID="{558C6907-72C0-4A12-BC8F-F4B2FBAB1270}" presName="sibTrans" presStyleLbl="sibTrans1D1" presStyleIdx="1" presStyleCnt="5"/>
      <dgm:spPr/>
    </dgm:pt>
    <dgm:pt modelId="{E8316FEF-2BAC-454D-ACDC-4208C05D87ED}" type="pres">
      <dgm:prSet presAssocID="{558C6907-72C0-4A12-BC8F-F4B2FBAB1270}" presName="connectorText" presStyleLbl="sibTrans1D1" presStyleIdx="1" presStyleCnt="5"/>
      <dgm:spPr/>
    </dgm:pt>
    <dgm:pt modelId="{1DB5D9C0-5588-7D44-96C9-F87C594F7944}" type="pres">
      <dgm:prSet presAssocID="{1D3F7C8B-4742-438C-9835-49268FA5BC99}" presName="node" presStyleLbl="node1" presStyleIdx="2" presStyleCnt="6">
        <dgm:presLayoutVars>
          <dgm:bulletEnabled val="1"/>
        </dgm:presLayoutVars>
      </dgm:prSet>
      <dgm:spPr/>
    </dgm:pt>
    <dgm:pt modelId="{84C803FD-ED85-3945-8EA5-7638DCA17888}" type="pres">
      <dgm:prSet presAssocID="{4F0182AD-E0E2-448F-A9A7-85D0684BA79A}" presName="sibTrans" presStyleLbl="sibTrans1D1" presStyleIdx="2" presStyleCnt="5"/>
      <dgm:spPr/>
    </dgm:pt>
    <dgm:pt modelId="{46CD5498-A827-2243-B259-F28B03D9EB1B}" type="pres">
      <dgm:prSet presAssocID="{4F0182AD-E0E2-448F-A9A7-85D0684BA79A}" presName="connectorText" presStyleLbl="sibTrans1D1" presStyleIdx="2" presStyleCnt="5"/>
      <dgm:spPr/>
    </dgm:pt>
    <dgm:pt modelId="{9E57BC73-617C-4A40-9635-28A816FCDF42}" type="pres">
      <dgm:prSet presAssocID="{65465E34-5DFC-4696-B788-032890A37066}" presName="node" presStyleLbl="node1" presStyleIdx="3" presStyleCnt="6">
        <dgm:presLayoutVars>
          <dgm:bulletEnabled val="1"/>
        </dgm:presLayoutVars>
      </dgm:prSet>
      <dgm:spPr/>
    </dgm:pt>
    <dgm:pt modelId="{4EA031D6-A9BB-9B48-AF72-FFBB7F3F6B39}" type="pres">
      <dgm:prSet presAssocID="{D4CAC773-76F9-429B-B2EE-1D25ACE53E77}" presName="sibTrans" presStyleLbl="sibTrans1D1" presStyleIdx="3" presStyleCnt="5"/>
      <dgm:spPr/>
    </dgm:pt>
    <dgm:pt modelId="{3FCB954E-8205-D241-A7EE-D260F37B7322}" type="pres">
      <dgm:prSet presAssocID="{D4CAC773-76F9-429B-B2EE-1D25ACE53E77}" presName="connectorText" presStyleLbl="sibTrans1D1" presStyleIdx="3" presStyleCnt="5"/>
      <dgm:spPr/>
    </dgm:pt>
    <dgm:pt modelId="{FF9A523D-54CE-E546-9625-4823A3A96A25}" type="pres">
      <dgm:prSet presAssocID="{E4A8D6A2-C323-4A4E-90AC-EFF7A43B2C3C}" presName="node" presStyleLbl="node1" presStyleIdx="4" presStyleCnt="6">
        <dgm:presLayoutVars>
          <dgm:bulletEnabled val="1"/>
        </dgm:presLayoutVars>
      </dgm:prSet>
      <dgm:spPr/>
    </dgm:pt>
    <dgm:pt modelId="{354F5CBA-8571-4646-800C-2E43B3CC3B61}" type="pres">
      <dgm:prSet presAssocID="{EE9A9990-465D-4C7C-B0A9-104B2E5FCF2F}" presName="sibTrans" presStyleLbl="sibTrans1D1" presStyleIdx="4" presStyleCnt="5"/>
      <dgm:spPr/>
    </dgm:pt>
    <dgm:pt modelId="{F0ACC428-06B6-DF45-A687-6FB41C70936C}" type="pres">
      <dgm:prSet presAssocID="{EE9A9990-465D-4C7C-B0A9-104B2E5FCF2F}" presName="connectorText" presStyleLbl="sibTrans1D1" presStyleIdx="4" presStyleCnt="5"/>
      <dgm:spPr/>
    </dgm:pt>
    <dgm:pt modelId="{F8DFBF92-F7DB-E04A-9BEF-DA6149376CB7}" type="pres">
      <dgm:prSet presAssocID="{6428EC46-1D0D-4387-B35E-BB05E66E5E77}" presName="node" presStyleLbl="node1" presStyleIdx="5" presStyleCnt="6">
        <dgm:presLayoutVars>
          <dgm:bulletEnabled val="1"/>
        </dgm:presLayoutVars>
      </dgm:prSet>
      <dgm:spPr/>
    </dgm:pt>
  </dgm:ptLst>
  <dgm:cxnLst>
    <dgm:cxn modelId="{7385B101-0BF2-AB47-AACA-B7F5A1F34C64}" type="presOf" srcId="{6428EC46-1D0D-4387-B35E-BB05E66E5E77}" destId="{F8DFBF92-F7DB-E04A-9BEF-DA6149376CB7}" srcOrd="0" destOrd="0" presId="urn:microsoft.com/office/officeart/2016/7/layout/RepeatingBendingProcessNew"/>
    <dgm:cxn modelId="{F591421F-A0BB-AD4C-81AA-3D69E59FF0EA}" type="presOf" srcId="{BD2585A5-1FC7-45C4-A372-0C838EE8AFE0}" destId="{D09D4F54-DD28-3942-97B2-BD85909B3675}" srcOrd="0" destOrd="0" presId="urn:microsoft.com/office/officeart/2016/7/layout/RepeatingBendingProcessNew"/>
    <dgm:cxn modelId="{49348726-678C-4B4B-8AA2-D752A42DAF77}" type="presOf" srcId="{558C6907-72C0-4A12-BC8F-F4B2FBAB1270}" destId="{86420AE2-630D-CB4A-9DD1-8307F4E1B347}" srcOrd="0" destOrd="0" presId="urn:microsoft.com/office/officeart/2016/7/layout/RepeatingBendingProcessNew"/>
    <dgm:cxn modelId="{E6E17030-1A8E-644B-8310-E43FAA45315D}" type="presOf" srcId="{D4CAC773-76F9-429B-B2EE-1D25ACE53E77}" destId="{4EA031D6-A9BB-9B48-AF72-FFBB7F3F6B39}" srcOrd="0" destOrd="0" presId="urn:microsoft.com/office/officeart/2016/7/layout/RepeatingBendingProcessNew"/>
    <dgm:cxn modelId="{5FE25F34-B830-1A48-A035-4A409154AF00}" type="presOf" srcId="{4F0182AD-E0E2-448F-A9A7-85D0684BA79A}" destId="{46CD5498-A827-2243-B259-F28B03D9EB1B}" srcOrd="1" destOrd="0" presId="urn:microsoft.com/office/officeart/2016/7/layout/RepeatingBendingProcessNew"/>
    <dgm:cxn modelId="{83EECE3E-E03B-4DA8-B23B-06E922896303}" srcId="{4FC9A5C0-46CC-414E-A65D-67E094411D15}" destId="{1D3F7C8B-4742-438C-9835-49268FA5BC99}" srcOrd="2" destOrd="0" parTransId="{5D264E4E-45BD-4F6D-A6DE-2DDBCF7F7A22}" sibTransId="{4F0182AD-E0E2-448F-A9A7-85D0684BA79A}"/>
    <dgm:cxn modelId="{3E14DC50-FA77-C049-AD75-139677154994}" type="presOf" srcId="{4FC9A5C0-46CC-414E-A65D-67E094411D15}" destId="{6659571B-1A6F-3148-97DD-5855179D70FB}" srcOrd="0" destOrd="0" presId="urn:microsoft.com/office/officeart/2016/7/layout/RepeatingBendingProcessNew"/>
    <dgm:cxn modelId="{3E32EE72-F76E-4C30-8129-04CB14CA198C}" srcId="{4FC9A5C0-46CC-414E-A65D-67E094411D15}" destId="{BD2585A5-1FC7-45C4-A372-0C838EE8AFE0}" srcOrd="1" destOrd="0" parTransId="{B8EA938A-510E-4047-B2E4-3FE6A84BBE26}" sibTransId="{558C6907-72C0-4A12-BC8F-F4B2FBAB1270}"/>
    <dgm:cxn modelId="{C4952973-B1D3-2948-9E76-10121EE4A568}" type="presOf" srcId="{E4A8D6A2-C323-4A4E-90AC-EFF7A43B2C3C}" destId="{FF9A523D-54CE-E546-9625-4823A3A96A25}" srcOrd="0" destOrd="0" presId="urn:microsoft.com/office/officeart/2016/7/layout/RepeatingBendingProcessNew"/>
    <dgm:cxn modelId="{6BE3B773-2988-4BEB-B778-3FB0FAAAD735}" srcId="{4FC9A5C0-46CC-414E-A65D-67E094411D15}" destId="{F16E4501-4A9A-4155-8546-8970DFA63077}" srcOrd="0" destOrd="0" parTransId="{7FAFDA4A-4C33-40BB-A1B7-A5FF0ED291DD}" sibTransId="{5E9592AD-745C-46B0-9968-12171BA5398A}"/>
    <dgm:cxn modelId="{6CD3CA79-818A-DD4A-8190-9DDB0AE62066}" type="presOf" srcId="{5E9592AD-745C-46B0-9968-12171BA5398A}" destId="{58E7636E-8246-2D45-94CB-5E63082C213B}" srcOrd="1" destOrd="0" presId="urn:microsoft.com/office/officeart/2016/7/layout/RepeatingBendingProcessNew"/>
    <dgm:cxn modelId="{08223E7E-04AA-E24A-9765-6FEE3C817D13}" type="presOf" srcId="{D4CAC773-76F9-429B-B2EE-1D25ACE53E77}" destId="{3FCB954E-8205-D241-A7EE-D260F37B7322}" srcOrd="1" destOrd="0" presId="urn:microsoft.com/office/officeart/2016/7/layout/RepeatingBendingProcessNew"/>
    <dgm:cxn modelId="{9639CFA5-71A9-5646-8D48-7661D39C6582}" type="presOf" srcId="{EE9A9990-465D-4C7C-B0A9-104B2E5FCF2F}" destId="{354F5CBA-8571-4646-800C-2E43B3CC3B61}" srcOrd="0" destOrd="0" presId="urn:microsoft.com/office/officeart/2016/7/layout/RepeatingBendingProcessNew"/>
    <dgm:cxn modelId="{77BDC4AD-C30B-42A7-A774-BAD428271FB4}" srcId="{4FC9A5C0-46CC-414E-A65D-67E094411D15}" destId="{65465E34-5DFC-4696-B788-032890A37066}" srcOrd="3" destOrd="0" parTransId="{137984A1-EDD4-4B51-A193-5F9330569420}" sibTransId="{D4CAC773-76F9-429B-B2EE-1D25ACE53E77}"/>
    <dgm:cxn modelId="{169D91E3-FFF3-B24C-B000-1F129A75998C}" type="presOf" srcId="{5E9592AD-745C-46B0-9968-12171BA5398A}" destId="{A95AE961-977C-C349-B67A-F68ECDC3C876}" srcOrd="0" destOrd="0" presId="urn:microsoft.com/office/officeart/2016/7/layout/RepeatingBendingProcessNew"/>
    <dgm:cxn modelId="{EB4E0EE9-43AD-4050-8994-0429F6000EAD}" srcId="{4FC9A5C0-46CC-414E-A65D-67E094411D15}" destId="{E4A8D6A2-C323-4A4E-90AC-EFF7A43B2C3C}" srcOrd="4" destOrd="0" parTransId="{E5464B9A-C375-4A1B-BAA9-ABFB5C7E6E6C}" sibTransId="{EE9A9990-465D-4C7C-B0A9-104B2E5FCF2F}"/>
    <dgm:cxn modelId="{41CFE2EB-98D8-4AA7-988A-8179984A36F3}" srcId="{4FC9A5C0-46CC-414E-A65D-67E094411D15}" destId="{6428EC46-1D0D-4387-B35E-BB05E66E5E77}" srcOrd="5" destOrd="0" parTransId="{75995625-2AD2-40AA-A855-F4386BFCE5DA}" sibTransId="{03829220-61F7-4EC6-9786-104B8927F490}"/>
    <dgm:cxn modelId="{7E27CBEE-8F88-164A-AB46-527A2C9736F9}" type="presOf" srcId="{65465E34-5DFC-4696-B788-032890A37066}" destId="{9E57BC73-617C-4A40-9635-28A816FCDF42}" srcOrd="0" destOrd="0" presId="urn:microsoft.com/office/officeart/2016/7/layout/RepeatingBendingProcessNew"/>
    <dgm:cxn modelId="{0B8EE3D1-DA17-DC45-92BB-03993FCDD262}" type="presOf" srcId="{1D3F7C8B-4742-438C-9835-49268FA5BC99}" destId="{1DB5D9C0-5588-7D44-96C9-F87C594F7944}" srcOrd="0" destOrd="0" presId="urn:microsoft.com/office/officeart/2016/7/layout/RepeatingBendingProcessNew"/>
    <dgm:cxn modelId="{DAEBBFF2-D7B2-4543-952C-FC24DD427BB9}" type="presOf" srcId="{EE9A9990-465D-4C7C-B0A9-104B2E5FCF2F}" destId="{F0ACC428-06B6-DF45-A687-6FB41C70936C}" srcOrd="1" destOrd="0" presId="urn:microsoft.com/office/officeart/2016/7/layout/RepeatingBendingProcessNew"/>
    <dgm:cxn modelId="{2587C1D3-8AAA-8E44-9949-5FFE2941A3BA}" type="presOf" srcId="{558C6907-72C0-4A12-BC8F-F4B2FBAB1270}" destId="{E8316FEF-2BAC-454D-ACDC-4208C05D87ED}" srcOrd="1" destOrd="0" presId="urn:microsoft.com/office/officeart/2016/7/layout/RepeatingBendingProcessNew"/>
    <dgm:cxn modelId="{FCD5D8DC-DD18-374C-9C5E-ECE35E349A86}" type="presOf" srcId="{F16E4501-4A9A-4155-8546-8970DFA63077}" destId="{CF55BD2A-0761-574C-BD66-7AD42AAEAFC3}" srcOrd="0" destOrd="0" presId="urn:microsoft.com/office/officeart/2016/7/layout/RepeatingBendingProcessNew"/>
    <dgm:cxn modelId="{491D86FF-3F6D-C041-9FA3-672D29EFD844}" type="presOf" srcId="{4F0182AD-E0E2-448F-A9A7-85D0684BA79A}" destId="{84C803FD-ED85-3945-8EA5-7638DCA17888}" srcOrd="0" destOrd="0" presId="urn:microsoft.com/office/officeart/2016/7/layout/RepeatingBendingProcessNew"/>
    <dgm:cxn modelId="{ACA4778A-4E05-C046-A2C8-C040D408C136}" type="presParOf" srcId="{6659571B-1A6F-3148-97DD-5855179D70FB}" destId="{CF55BD2A-0761-574C-BD66-7AD42AAEAFC3}" srcOrd="0" destOrd="0" presId="urn:microsoft.com/office/officeart/2016/7/layout/RepeatingBendingProcessNew"/>
    <dgm:cxn modelId="{48F96CB2-07DD-A940-83E3-5FAD423E4EF3}" type="presParOf" srcId="{6659571B-1A6F-3148-97DD-5855179D70FB}" destId="{A95AE961-977C-C349-B67A-F68ECDC3C876}" srcOrd="1" destOrd="0" presId="urn:microsoft.com/office/officeart/2016/7/layout/RepeatingBendingProcessNew"/>
    <dgm:cxn modelId="{6F5798C3-AAC8-AA49-94A1-AA7890269E55}" type="presParOf" srcId="{A95AE961-977C-C349-B67A-F68ECDC3C876}" destId="{58E7636E-8246-2D45-94CB-5E63082C213B}" srcOrd="0" destOrd="0" presId="urn:microsoft.com/office/officeart/2016/7/layout/RepeatingBendingProcessNew"/>
    <dgm:cxn modelId="{22058EDE-D45F-AA44-8C00-02E61A561E14}" type="presParOf" srcId="{6659571B-1A6F-3148-97DD-5855179D70FB}" destId="{D09D4F54-DD28-3942-97B2-BD85909B3675}" srcOrd="2" destOrd="0" presId="urn:microsoft.com/office/officeart/2016/7/layout/RepeatingBendingProcessNew"/>
    <dgm:cxn modelId="{AABBFDFA-7A07-4545-AEEC-53D295D438BF}" type="presParOf" srcId="{6659571B-1A6F-3148-97DD-5855179D70FB}" destId="{86420AE2-630D-CB4A-9DD1-8307F4E1B347}" srcOrd="3" destOrd="0" presId="urn:microsoft.com/office/officeart/2016/7/layout/RepeatingBendingProcessNew"/>
    <dgm:cxn modelId="{78E71F4E-A396-5D44-8234-C79BD7A0BC2E}" type="presParOf" srcId="{86420AE2-630D-CB4A-9DD1-8307F4E1B347}" destId="{E8316FEF-2BAC-454D-ACDC-4208C05D87ED}" srcOrd="0" destOrd="0" presId="urn:microsoft.com/office/officeart/2016/7/layout/RepeatingBendingProcessNew"/>
    <dgm:cxn modelId="{A680311F-656B-9241-8DA8-9D9B934C44A5}" type="presParOf" srcId="{6659571B-1A6F-3148-97DD-5855179D70FB}" destId="{1DB5D9C0-5588-7D44-96C9-F87C594F7944}" srcOrd="4" destOrd="0" presId="urn:microsoft.com/office/officeart/2016/7/layout/RepeatingBendingProcessNew"/>
    <dgm:cxn modelId="{4514D8A0-7A38-0D46-A31A-92571016EC49}" type="presParOf" srcId="{6659571B-1A6F-3148-97DD-5855179D70FB}" destId="{84C803FD-ED85-3945-8EA5-7638DCA17888}" srcOrd="5" destOrd="0" presId="urn:microsoft.com/office/officeart/2016/7/layout/RepeatingBendingProcessNew"/>
    <dgm:cxn modelId="{B999EE3B-2B1D-D74D-BF0E-5D765FFE594A}" type="presParOf" srcId="{84C803FD-ED85-3945-8EA5-7638DCA17888}" destId="{46CD5498-A827-2243-B259-F28B03D9EB1B}" srcOrd="0" destOrd="0" presId="urn:microsoft.com/office/officeart/2016/7/layout/RepeatingBendingProcessNew"/>
    <dgm:cxn modelId="{E69D020B-DAB5-DB4A-8813-229664711566}" type="presParOf" srcId="{6659571B-1A6F-3148-97DD-5855179D70FB}" destId="{9E57BC73-617C-4A40-9635-28A816FCDF42}" srcOrd="6" destOrd="0" presId="urn:microsoft.com/office/officeart/2016/7/layout/RepeatingBendingProcessNew"/>
    <dgm:cxn modelId="{BEC12640-5EA2-A94E-A14D-3297E2C1F6A1}" type="presParOf" srcId="{6659571B-1A6F-3148-97DD-5855179D70FB}" destId="{4EA031D6-A9BB-9B48-AF72-FFBB7F3F6B39}" srcOrd="7" destOrd="0" presId="urn:microsoft.com/office/officeart/2016/7/layout/RepeatingBendingProcessNew"/>
    <dgm:cxn modelId="{97A36C07-DDA6-EE49-AEAB-EF7504302501}" type="presParOf" srcId="{4EA031D6-A9BB-9B48-AF72-FFBB7F3F6B39}" destId="{3FCB954E-8205-D241-A7EE-D260F37B7322}" srcOrd="0" destOrd="0" presId="urn:microsoft.com/office/officeart/2016/7/layout/RepeatingBendingProcessNew"/>
    <dgm:cxn modelId="{56A0F451-DC64-F04F-A7F3-D553A3208F67}" type="presParOf" srcId="{6659571B-1A6F-3148-97DD-5855179D70FB}" destId="{FF9A523D-54CE-E546-9625-4823A3A96A25}" srcOrd="8" destOrd="0" presId="urn:microsoft.com/office/officeart/2016/7/layout/RepeatingBendingProcessNew"/>
    <dgm:cxn modelId="{24EA0E1D-CA63-5E4D-B122-013AB7C0C796}" type="presParOf" srcId="{6659571B-1A6F-3148-97DD-5855179D70FB}" destId="{354F5CBA-8571-4646-800C-2E43B3CC3B61}" srcOrd="9" destOrd="0" presId="urn:microsoft.com/office/officeart/2016/7/layout/RepeatingBendingProcessNew"/>
    <dgm:cxn modelId="{ED62CF04-B7ED-9146-88A3-42E63F4E7CC3}" type="presParOf" srcId="{354F5CBA-8571-4646-800C-2E43B3CC3B61}" destId="{F0ACC428-06B6-DF45-A687-6FB41C70936C}" srcOrd="0" destOrd="0" presId="urn:microsoft.com/office/officeart/2016/7/layout/RepeatingBendingProcessNew"/>
    <dgm:cxn modelId="{62C60426-9A16-2746-8884-9050F7892E8F}" type="presParOf" srcId="{6659571B-1A6F-3148-97DD-5855179D70FB}" destId="{F8DFBF92-F7DB-E04A-9BEF-DA6149376CB7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63E3457-F6A8-4BAB-B372-40C4F149207F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1D883472-B41F-4807-AFCF-3554213FF007}">
      <dgm:prSet custT="1"/>
      <dgm:spPr/>
      <dgm:t>
        <a:bodyPr/>
        <a:lstStyle/>
        <a:p>
          <a:r>
            <a:rPr lang="nl-NL" sz="2000" dirty="0" err="1"/>
            <a:t>Purposefully</a:t>
          </a:r>
          <a:r>
            <a:rPr lang="nl-NL" sz="2000" dirty="0"/>
            <a:t> </a:t>
          </a:r>
          <a:r>
            <a:rPr lang="nl-NL" sz="2000" dirty="0" err="1"/>
            <a:t>pick</a:t>
          </a:r>
          <a:r>
            <a:rPr lang="nl-NL" sz="2000" dirty="0"/>
            <a:t> </a:t>
          </a:r>
          <a:r>
            <a:rPr lang="nl-NL" sz="2000" dirty="0" err="1"/>
            <a:t>your</a:t>
          </a:r>
          <a:r>
            <a:rPr lang="nl-NL" sz="2000" dirty="0"/>
            <a:t> subjects </a:t>
          </a:r>
          <a:r>
            <a:rPr lang="nl-NL" sz="2000" dirty="0" err="1"/>
            <a:t>and</a:t>
          </a:r>
          <a:r>
            <a:rPr lang="nl-NL" sz="2000" dirty="0"/>
            <a:t> </a:t>
          </a:r>
          <a:r>
            <a:rPr lang="nl-NL" sz="2000" dirty="0" err="1"/>
            <a:t>questions</a:t>
          </a:r>
          <a:endParaRPr lang="en-US" sz="2000" dirty="0"/>
        </a:p>
      </dgm:t>
    </dgm:pt>
    <dgm:pt modelId="{BC583B5E-8EBD-4ED3-BDE4-D401465C2515}" type="parTrans" cxnId="{2F2C8DD3-23C5-43D0-AAAE-57954436A2AB}">
      <dgm:prSet/>
      <dgm:spPr/>
      <dgm:t>
        <a:bodyPr/>
        <a:lstStyle/>
        <a:p>
          <a:endParaRPr lang="en-US"/>
        </a:p>
      </dgm:t>
    </dgm:pt>
    <dgm:pt modelId="{F3CD84A9-D971-4FD8-A5D9-8F2E08185DC0}" type="sibTrans" cxnId="{2F2C8DD3-23C5-43D0-AAAE-57954436A2AB}">
      <dgm:prSet/>
      <dgm:spPr/>
      <dgm:t>
        <a:bodyPr/>
        <a:lstStyle/>
        <a:p>
          <a:endParaRPr lang="en-US"/>
        </a:p>
      </dgm:t>
    </dgm:pt>
    <dgm:pt modelId="{C56B0EF3-EEEC-43AD-A6D4-9ACFD0795F54}">
      <dgm:prSet custT="1"/>
      <dgm:spPr/>
      <dgm:t>
        <a:bodyPr/>
        <a:lstStyle/>
        <a:p>
          <a:r>
            <a:rPr lang="nl-NL" sz="2000" dirty="0"/>
            <a:t>Be </a:t>
          </a:r>
          <a:r>
            <a:rPr lang="nl-NL" sz="2000" dirty="0" err="1"/>
            <a:t>seen</a:t>
          </a:r>
          <a:r>
            <a:rPr lang="nl-NL" sz="2000" dirty="0"/>
            <a:t> </a:t>
          </a:r>
          <a:r>
            <a:rPr lang="nl-NL" sz="2000" dirty="0" err="1"/>
            <a:t>and</a:t>
          </a:r>
          <a:r>
            <a:rPr lang="nl-NL" sz="2000" dirty="0"/>
            <a:t> </a:t>
          </a:r>
          <a:r>
            <a:rPr lang="nl-NL" sz="2000" dirty="0" err="1"/>
            <a:t>heard</a:t>
          </a:r>
          <a:r>
            <a:rPr lang="nl-NL" sz="2000" dirty="0"/>
            <a:t> in </a:t>
          </a:r>
          <a:r>
            <a:rPr lang="nl-NL" sz="2000" dirty="0" err="1"/>
            <a:t>the</a:t>
          </a:r>
          <a:r>
            <a:rPr lang="nl-NL" sz="2000" dirty="0"/>
            <a:t> right </a:t>
          </a:r>
          <a:r>
            <a:rPr lang="nl-NL" sz="2000" dirty="0" err="1"/>
            <a:t>places</a:t>
          </a:r>
          <a:r>
            <a:rPr lang="nl-NL" sz="2000" dirty="0"/>
            <a:t> at </a:t>
          </a:r>
          <a:r>
            <a:rPr lang="nl-NL" sz="2000" dirty="0" err="1"/>
            <a:t>the</a:t>
          </a:r>
          <a:r>
            <a:rPr lang="nl-NL" sz="2000" dirty="0"/>
            <a:t> right </a:t>
          </a:r>
          <a:r>
            <a:rPr lang="nl-NL" sz="2000" dirty="0" err="1"/>
            <a:t>times</a:t>
          </a:r>
          <a:endParaRPr lang="en-US" sz="2000" dirty="0"/>
        </a:p>
      </dgm:t>
    </dgm:pt>
    <dgm:pt modelId="{683E9EB7-DD95-4724-9211-ED22A0911835}" type="parTrans" cxnId="{62C83E4D-1EB5-4E9A-9B43-F8691D025A54}">
      <dgm:prSet/>
      <dgm:spPr/>
      <dgm:t>
        <a:bodyPr/>
        <a:lstStyle/>
        <a:p>
          <a:endParaRPr lang="en-US"/>
        </a:p>
      </dgm:t>
    </dgm:pt>
    <dgm:pt modelId="{755B5E66-BB54-4685-AF86-1DE2A88309A6}" type="sibTrans" cxnId="{62C83E4D-1EB5-4E9A-9B43-F8691D025A54}">
      <dgm:prSet/>
      <dgm:spPr/>
      <dgm:t>
        <a:bodyPr/>
        <a:lstStyle/>
        <a:p>
          <a:endParaRPr lang="en-US"/>
        </a:p>
      </dgm:t>
    </dgm:pt>
    <dgm:pt modelId="{4C41955F-4F67-44F4-9458-2A1C5BFAA0F4}">
      <dgm:prSet custT="1"/>
      <dgm:spPr/>
      <dgm:t>
        <a:bodyPr/>
        <a:lstStyle/>
        <a:p>
          <a:r>
            <a:rPr lang="nl-NL" sz="2000" dirty="0"/>
            <a:t>Impact has </a:t>
          </a:r>
          <a:r>
            <a:rPr lang="nl-NL" sz="2000" dirty="0" err="1"/>
            <a:t>to</a:t>
          </a:r>
          <a:r>
            <a:rPr lang="nl-NL" sz="2000" dirty="0"/>
            <a:t> </a:t>
          </a:r>
          <a:r>
            <a:rPr lang="nl-NL" sz="2000" dirty="0" err="1"/>
            <a:t>be</a:t>
          </a:r>
          <a:r>
            <a:rPr lang="nl-NL" sz="2000" dirty="0"/>
            <a:t> </a:t>
          </a:r>
          <a:r>
            <a:rPr lang="nl-NL" sz="2000" dirty="0" err="1"/>
            <a:t>worked</a:t>
          </a:r>
          <a:r>
            <a:rPr lang="nl-NL" sz="2000" dirty="0"/>
            <a:t> at</a:t>
          </a:r>
          <a:endParaRPr lang="en-US" sz="2000" dirty="0"/>
        </a:p>
      </dgm:t>
    </dgm:pt>
    <dgm:pt modelId="{C8419151-6B5E-4FD2-9EFF-441AA29BB8D3}" type="parTrans" cxnId="{7A3FD5FE-4703-4ED1-ACC9-F96388CA2710}">
      <dgm:prSet/>
      <dgm:spPr/>
      <dgm:t>
        <a:bodyPr/>
        <a:lstStyle/>
        <a:p>
          <a:endParaRPr lang="en-US"/>
        </a:p>
      </dgm:t>
    </dgm:pt>
    <dgm:pt modelId="{BB9D3287-1C59-4B1E-BF32-071939A92272}" type="sibTrans" cxnId="{7A3FD5FE-4703-4ED1-ACC9-F96388CA2710}">
      <dgm:prSet/>
      <dgm:spPr/>
      <dgm:t>
        <a:bodyPr/>
        <a:lstStyle/>
        <a:p>
          <a:endParaRPr lang="en-US"/>
        </a:p>
      </dgm:t>
    </dgm:pt>
    <dgm:pt modelId="{92545E47-1037-455D-B963-BD4FB1CCF7BF}">
      <dgm:prSet custT="1"/>
      <dgm:spPr/>
      <dgm:t>
        <a:bodyPr/>
        <a:lstStyle/>
        <a:p>
          <a:r>
            <a:rPr lang="nl-NL" sz="2000" dirty="0"/>
            <a:t>Impact is </a:t>
          </a:r>
          <a:r>
            <a:rPr lang="nl-NL" sz="2000" dirty="0" err="1"/>
            <a:t>not</a:t>
          </a:r>
          <a:r>
            <a:rPr lang="nl-NL" sz="2000" dirty="0"/>
            <a:t> a </a:t>
          </a:r>
          <a:r>
            <a:rPr lang="nl-NL" sz="2000" dirty="0" err="1"/>
            <a:t>one</a:t>
          </a:r>
          <a:r>
            <a:rPr lang="nl-NL" sz="2000" dirty="0"/>
            <a:t>-shot, </a:t>
          </a:r>
          <a:r>
            <a:rPr lang="nl-NL" sz="2000" dirty="0" err="1"/>
            <a:t>rapid-fire</a:t>
          </a:r>
          <a:r>
            <a:rPr lang="nl-NL" sz="2000" dirty="0"/>
            <a:t> game</a:t>
          </a:r>
          <a:endParaRPr lang="en-US" sz="2000" dirty="0"/>
        </a:p>
      </dgm:t>
    </dgm:pt>
    <dgm:pt modelId="{7A43F7E5-88F9-49CE-8DA8-F42F71925274}" type="parTrans" cxnId="{51B863B3-E9D3-43C1-946D-AAD6BB2415B4}">
      <dgm:prSet/>
      <dgm:spPr/>
      <dgm:t>
        <a:bodyPr/>
        <a:lstStyle/>
        <a:p>
          <a:endParaRPr lang="en-US"/>
        </a:p>
      </dgm:t>
    </dgm:pt>
    <dgm:pt modelId="{3D99D898-D933-4930-94DC-CC8276E440CC}" type="sibTrans" cxnId="{51B863B3-E9D3-43C1-946D-AAD6BB2415B4}">
      <dgm:prSet/>
      <dgm:spPr/>
      <dgm:t>
        <a:bodyPr/>
        <a:lstStyle/>
        <a:p>
          <a:endParaRPr lang="en-US"/>
        </a:p>
      </dgm:t>
    </dgm:pt>
    <dgm:pt modelId="{B3A55A47-2C60-46BD-AC0D-47934EF9F9B3}">
      <dgm:prSet custT="1"/>
      <dgm:spPr/>
      <dgm:t>
        <a:bodyPr/>
        <a:lstStyle/>
        <a:p>
          <a:r>
            <a:rPr lang="nl-NL" sz="2000" dirty="0"/>
            <a:t>Impact has </a:t>
          </a:r>
          <a:r>
            <a:rPr lang="nl-NL" sz="2000" dirty="0" err="1"/>
            <a:t>to</a:t>
          </a:r>
          <a:r>
            <a:rPr lang="nl-NL" sz="2000" dirty="0"/>
            <a:t> </a:t>
          </a:r>
          <a:r>
            <a:rPr lang="nl-NL" sz="2000" dirty="0" err="1"/>
            <a:t>be</a:t>
          </a:r>
          <a:r>
            <a:rPr lang="nl-NL" sz="2000" dirty="0"/>
            <a:t> </a:t>
          </a:r>
          <a:r>
            <a:rPr lang="nl-NL" sz="2000" dirty="0" err="1"/>
            <a:t>equally</a:t>
          </a:r>
          <a:r>
            <a:rPr lang="nl-NL" sz="2000" dirty="0"/>
            <a:t> </a:t>
          </a:r>
          <a:r>
            <a:rPr lang="nl-NL" sz="2000" dirty="0" err="1"/>
            <a:t>noticed</a:t>
          </a:r>
          <a:r>
            <a:rPr lang="nl-NL" sz="2000" dirty="0"/>
            <a:t> </a:t>
          </a:r>
          <a:r>
            <a:rPr lang="nl-NL" sz="2000" dirty="0" err="1"/>
            <a:t>and</a:t>
          </a:r>
          <a:r>
            <a:rPr lang="nl-NL" sz="2000" dirty="0"/>
            <a:t> </a:t>
          </a:r>
          <a:r>
            <a:rPr lang="nl-NL" sz="2000" dirty="0" err="1"/>
            <a:t>and</a:t>
          </a:r>
          <a:r>
            <a:rPr lang="nl-NL" sz="2000" dirty="0"/>
            <a:t> </a:t>
          </a:r>
          <a:r>
            <a:rPr lang="nl-NL" sz="2000" dirty="0" err="1"/>
            <a:t>rewarded</a:t>
          </a:r>
          <a:endParaRPr lang="en-US" sz="2000" dirty="0"/>
        </a:p>
      </dgm:t>
    </dgm:pt>
    <dgm:pt modelId="{69DDD7BF-E594-4926-A1C9-6F3FFD2A7108}" type="parTrans" cxnId="{CBAFEB77-E868-4C4A-8A55-2066B67B75C4}">
      <dgm:prSet/>
      <dgm:spPr/>
      <dgm:t>
        <a:bodyPr/>
        <a:lstStyle/>
        <a:p>
          <a:endParaRPr lang="en-US"/>
        </a:p>
      </dgm:t>
    </dgm:pt>
    <dgm:pt modelId="{9C9E0B7F-D873-4F76-869A-7F2A3DDFC393}" type="sibTrans" cxnId="{CBAFEB77-E868-4C4A-8A55-2066B67B75C4}">
      <dgm:prSet/>
      <dgm:spPr/>
      <dgm:t>
        <a:bodyPr/>
        <a:lstStyle/>
        <a:p>
          <a:endParaRPr lang="en-US"/>
        </a:p>
      </dgm:t>
    </dgm:pt>
    <dgm:pt modelId="{37111663-83DD-4BF0-80D1-872A961AF7B6}">
      <dgm:prSet custT="1"/>
      <dgm:spPr/>
      <dgm:t>
        <a:bodyPr/>
        <a:lstStyle/>
        <a:p>
          <a:r>
            <a:rPr lang="nl-NL" sz="2000" dirty="0"/>
            <a:t>Impact </a:t>
          </a:r>
          <a:r>
            <a:rPr lang="nl-NL" sz="2000" dirty="0" err="1"/>
            <a:t>can</a:t>
          </a:r>
          <a:r>
            <a:rPr lang="nl-NL" sz="2000" dirty="0"/>
            <a:t> </a:t>
          </a:r>
          <a:r>
            <a:rPr lang="nl-NL" sz="2000" dirty="0" err="1"/>
            <a:t>generate</a:t>
          </a:r>
          <a:r>
            <a:rPr lang="nl-NL" sz="2000" dirty="0"/>
            <a:t> (</a:t>
          </a:r>
          <a:r>
            <a:rPr lang="nl-NL" sz="2000" dirty="0" err="1"/>
            <a:t>challenging</a:t>
          </a:r>
          <a:r>
            <a:rPr lang="nl-NL" sz="2000" dirty="0"/>
            <a:t>) feedback</a:t>
          </a:r>
          <a:endParaRPr lang="en-US" sz="2000" dirty="0"/>
        </a:p>
      </dgm:t>
    </dgm:pt>
    <dgm:pt modelId="{F961950E-5CEA-4471-9F12-AF5B58F60911}" type="parTrans" cxnId="{F6281A01-8615-44FB-809D-404E509ED686}">
      <dgm:prSet/>
      <dgm:spPr/>
      <dgm:t>
        <a:bodyPr/>
        <a:lstStyle/>
        <a:p>
          <a:endParaRPr lang="en-US"/>
        </a:p>
      </dgm:t>
    </dgm:pt>
    <dgm:pt modelId="{579C2A72-9C2E-40E0-8C50-EACB925B92F8}" type="sibTrans" cxnId="{F6281A01-8615-44FB-809D-404E509ED686}">
      <dgm:prSet/>
      <dgm:spPr/>
      <dgm:t>
        <a:bodyPr/>
        <a:lstStyle/>
        <a:p>
          <a:endParaRPr lang="en-US"/>
        </a:p>
      </dgm:t>
    </dgm:pt>
    <dgm:pt modelId="{A4B4CB8B-4BF4-4E56-97A6-BBF670BEAB42}">
      <dgm:prSet custT="1"/>
      <dgm:spPr/>
      <dgm:t>
        <a:bodyPr/>
        <a:lstStyle/>
        <a:p>
          <a:r>
            <a:rPr lang="nl-NL" sz="2000" dirty="0"/>
            <a:t>Never </a:t>
          </a:r>
          <a:r>
            <a:rPr lang="nl-NL" sz="2000" dirty="0" err="1"/>
            <a:t>compromise</a:t>
          </a:r>
          <a:r>
            <a:rPr lang="nl-NL" sz="2000" dirty="0"/>
            <a:t> </a:t>
          </a:r>
          <a:r>
            <a:rPr lang="nl-NL" sz="2000" dirty="0" err="1"/>
            <a:t>your</a:t>
          </a:r>
          <a:r>
            <a:rPr lang="nl-NL" sz="2000" dirty="0"/>
            <a:t>  </a:t>
          </a:r>
          <a:r>
            <a:rPr lang="nl-NL" sz="2000" dirty="0" err="1"/>
            <a:t>scientific</a:t>
          </a:r>
          <a:r>
            <a:rPr lang="nl-NL" sz="2000" dirty="0"/>
            <a:t> </a:t>
          </a:r>
          <a:r>
            <a:rPr lang="nl-NL" sz="2000" dirty="0" err="1"/>
            <a:t>integrity</a:t>
          </a:r>
          <a:endParaRPr lang="en-US" sz="2000" dirty="0"/>
        </a:p>
      </dgm:t>
    </dgm:pt>
    <dgm:pt modelId="{20FD6E0E-5F49-4A1D-AAFA-CDBE14C2F80E}" type="parTrans" cxnId="{491C7F0A-F281-4DE4-A27A-E2968A7F61CE}">
      <dgm:prSet/>
      <dgm:spPr/>
      <dgm:t>
        <a:bodyPr/>
        <a:lstStyle/>
        <a:p>
          <a:endParaRPr lang="en-US"/>
        </a:p>
      </dgm:t>
    </dgm:pt>
    <dgm:pt modelId="{8B3F0C7A-09E1-4975-A7AE-8B3EF0DC042E}" type="sibTrans" cxnId="{491C7F0A-F281-4DE4-A27A-E2968A7F61CE}">
      <dgm:prSet/>
      <dgm:spPr/>
      <dgm:t>
        <a:bodyPr/>
        <a:lstStyle/>
        <a:p>
          <a:endParaRPr lang="en-US"/>
        </a:p>
      </dgm:t>
    </dgm:pt>
    <dgm:pt modelId="{C0CBEDBD-B819-4C22-B577-11F3781BBE47}" type="pres">
      <dgm:prSet presAssocID="{763E3457-F6A8-4BAB-B372-40C4F149207F}" presName="root" presStyleCnt="0">
        <dgm:presLayoutVars>
          <dgm:dir/>
          <dgm:resizeHandles val="exact"/>
        </dgm:presLayoutVars>
      </dgm:prSet>
      <dgm:spPr/>
    </dgm:pt>
    <dgm:pt modelId="{98918F3E-7CDA-41CC-88E4-A4753F8179B6}" type="pres">
      <dgm:prSet presAssocID="{1D883472-B41F-4807-AFCF-3554213FF007}" presName="compNode" presStyleCnt="0"/>
      <dgm:spPr/>
    </dgm:pt>
    <dgm:pt modelId="{B2B2FBE7-F02D-4F02-82C6-FFAB4132CCD2}" type="pres">
      <dgm:prSet presAssocID="{1D883472-B41F-4807-AFCF-3554213FF007}" presName="iconRect" presStyleLbl="node1" presStyleIdx="0" presStyleCnt="7" custScaleX="217444" custScaleY="152718" custLinFactX="100000" custLinFactY="100000" custLinFactNeighborX="165128" custLinFactNeighborY="15841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DE0F55DF-FA1D-457E-830F-6D93BC00C584}" type="pres">
      <dgm:prSet presAssocID="{1D883472-B41F-4807-AFCF-3554213FF007}" presName="spaceRect" presStyleCnt="0"/>
      <dgm:spPr/>
    </dgm:pt>
    <dgm:pt modelId="{FBD40BB0-AB30-41AE-B8CD-C147D4D97B99}" type="pres">
      <dgm:prSet presAssocID="{1D883472-B41F-4807-AFCF-3554213FF007}" presName="textRect" presStyleLbl="revTx" presStyleIdx="0" presStyleCnt="7" custLinFactX="18233" custLinFactY="70405" custLinFactNeighborX="100000" custLinFactNeighborY="100000">
        <dgm:presLayoutVars>
          <dgm:chMax val="1"/>
          <dgm:chPref val="1"/>
        </dgm:presLayoutVars>
      </dgm:prSet>
      <dgm:spPr/>
    </dgm:pt>
    <dgm:pt modelId="{5AE97D43-58BE-4E6B-8828-BC15D732FBA5}" type="pres">
      <dgm:prSet presAssocID="{F3CD84A9-D971-4FD8-A5D9-8F2E08185DC0}" presName="sibTrans" presStyleCnt="0"/>
      <dgm:spPr/>
    </dgm:pt>
    <dgm:pt modelId="{38FEF47B-4344-4DD4-B18E-0F8F2F057E67}" type="pres">
      <dgm:prSet presAssocID="{C56B0EF3-EEEC-43AD-A6D4-9ACFD0795F54}" presName="compNode" presStyleCnt="0"/>
      <dgm:spPr/>
    </dgm:pt>
    <dgm:pt modelId="{8663E5FA-2EE6-4449-928D-5624CCB751B4}" type="pres">
      <dgm:prSet presAssocID="{C56B0EF3-EEEC-43AD-A6D4-9ACFD0795F54}" presName="iconRect" presStyleLbl="node1" presStyleIdx="1" presStyleCnt="7" custScaleX="206152" custScaleY="179574" custLinFactX="100935" custLinFactY="100000" custLinFactNeighborX="200000" custLinFactNeighborY="15090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15BEAB8C-5F1A-48E8-B11E-1BD3C9B11792}" type="pres">
      <dgm:prSet presAssocID="{C56B0EF3-EEEC-43AD-A6D4-9ACFD0795F54}" presName="spaceRect" presStyleCnt="0"/>
      <dgm:spPr/>
    </dgm:pt>
    <dgm:pt modelId="{FC13BF40-9689-453B-A908-350CEB887F8E}" type="pres">
      <dgm:prSet presAssocID="{C56B0EF3-EEEC-43AD-A6D4-9ACFD0795F54}" presName="textRect" presStyleLbl="revTx" presStyleIdx="1" presStyleCnt="7" custLinFactX="39923" custLinFactY="66785" custLinFactNeighborX="100000" custLinFactNeighborY="100000">
        <dgm:presLayoutVars>
          <dgm:chMax val="1"/>
          <dgm:chPref val="1"/>
        </dgm:presLayoutVars>
      </dgm:prSet>
      <dgm:spPr/>
    </dgm:pt>
    <dgm:pt modelId="{7B1992C5-F22F-41BA-AC12-E0D330C4DD43}" type="pres">
      <dgm:prSet presAssocID="{755B5E66-BB54-4685-AF86-1DE2A88309A6}" presName="sibTrans" presStyleCnt="0"/>
      <dgm:spPr/>
    </dgm:pt>
    <dgm:pt modelId="{9D1C557B-CE77-45B0-AF17-9C066A2FD8E3}" type="pres">
      <dgm:prSet presAssocID="{4C41955F-4F67-44F4-9458-2A1C5BFAA0F4}" presName="compNode" presStyleCnt="0"/>
      <dgm:spPr/>
    </dgm:pt>
    <dgm:pt modelId="{3B9F155E-F227-4590-A928-FD33EF9BECC7}" type="pres">
      <dgm:prSet presAssocID="{4C41955F-4F67-44F4-9458-2A1C5BFAA0F4}" presName="iconRect" presStyleLbl="node1" presStyleIdx="2" presStyleCnt="7" custScaleX="200773" custScaleY="155975" custLinFactX="-35914" custLinFactNeighborX="-100000" custLinFactNeighborY="-8151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AFBCD8DF-18FE-439E-BB41-02709773AC0E}" type="pres">
      <dgm:prSet presAssocID="{4C41955F-4F67-44F4-9458-2A1C5BFAA0F4}" presName="spaceRect" presStyleCnt="0"/>
      <dgm:spPr/>
    </dgm:pt>
    <dgm:pt modelId="{DDC92574-F18F-4573-80F5-4954CFC2317D}" type="pres">
      <dgm:prSet presAssocID="{4C41955F-4F67-44F4-9458-2A1C5BFAA0F4}" presName="textRect" presStyleLbl="revTx" presStyleIdx="2" presStyleCnt="7" custLinFactNeighborX="-54444" custLinFactNeighborY="-82610">
        <dgm:presLayoutVars>
          <dgm:chMax val="1"/>
          <dgm:chPref val="1"/>
        </dgm:presLayoutVars>
      </dgm:prSet>
      <dgm:spPr/>
    </dgm:pt>
    <dgm:pt modelId="{FBEDD775-3EDB-4567-AC52-25E34E3B84AD}" type="pres">
      <dgm:prSet presAssocID="{BB9D3287-1C59-4B1E-BF32-071939A92272}" presName="sibTrans" presStyleCnt="0"/>
      <dgm:spPr/>
    </dgm:pt>
    <dgm:pt modelId="{0AB8E74E-5C98-4223-B07A-DBE9079B74BE}" type="pres">
      <dgm:prSet presAssocID="{92545E47-1037-455D-B963-BD4FB1CCF7BF}" presName="compNode" presStyleCnt="0"/>
      <dgm:spPr/>
    </dgm:pt>
    <dgm:pt modelId="{2896B40F-A5EE-4C03-B4E7-98CBB952BD9E}" type="pres">
      <dgm:prSet presAssocID="{92545E47-1037-455D-B963-BD4FB1CCF7BF}" presName="iconRect" presStyleLbl="node1" presStyleIdx="3" presStyleCnt="7" custScaleX="165864" custScaleY="157759" custLinFactX="-375986" custLinFactNeighborX="-400000" custLinFactNeighborY="-95970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ammable"/>
        </a:ext>
      </dgm:extLst>
    </dgm:pt>
    <dgm:pt modelId="{0362FAF0-0A63-4A1D-B288-45664512AD9B}" type="pres">
      <dgm:prSet presAssocID="{92545E47-1037-455D-B963-BD4FB1CCF7BF}" presName="spaceRect" presStyleCnt="0"/>
      <dgm:spPr/>
    </dgm:pt>
    <dgm:pt modelId="{5BEE8C32-1220-4D4C-9509-1EAB52381CB9}" type="pres">
      <dgm:prSet presAssocID="{92545E47-1037-455D-B963-BD4FB1CCF7BF}" presName="textRect" presStyleLbl="revTx" presStyleIdx="3" presStyleCnt="7" custLinFactX="-147592" custLinFactNeighborX="-200000" custLinFactNeighborY="-86198">
        <dgm:presLayoutVars>
          <dgm:chMax val="1"/>
          <dgm:chPref val="1"/>
        </dgm:presLayoutVars>
      </dgm:prSet>
      <dgm:spPr/>
    </dgm:pt>
    <dgm:pt modelId="{D6930102-C9D7-4921-913A-E6CAEC33C4A4}" type="pres">
      <dgm:prSet presAssocID="{3D99D898-D933-4930-94DC-CC8276E440CC}" presName="sibTrans" presStyleCnt="0"/>
      <dgm:spPr/>
    </dgm:pt>
    <dgm:pt modelId="{C9B8AB47-9947-4C0C-925E-44DF104AEACC}" type="pres">
      <dgm:prSet presAssocID="{B3A55A47-2C60-46BD-AC0D-47934EF9F9B3}" presName="compNode" presStyleCnt="0"/>
      <dgm:spPr/>
    </dgm:pt>
    <dgm:pt modelId="{BABED535-7DA7-4326-8631-1D74D8345CFC}" type="pres">
      <dgm:prSet presAssocID="{B3A55A47-2C60-46BD-AC0D-47934EF9F9B3}" presName="iconRect" presStyleLbl="node1" presStyleIdx="4" presStyleCnt="7" custScaleX="167871" custScaleY="148914" custLinFactX="300000" custLinFactY="-200000" custLinFactNeighborX="328147" custLinFactNeighborY="-276819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ick"/>
        </a:ext>
      </dgm:extLst>
    </dgm:pt>
    <dgm:pt modelId="{4AA3DA8A-AF92-48D8-8139-3E97CB090858}" type="pres">
      <dgm:prSet presAssocID="{B3A55A47-2C60-46BD-AC0D-47934EF9F9B3}" presName="spaceRect" presStyleCnt="0"/>
      <dgm:spPr/>
    </dgm:pt>
    <dgm:pt modelId="{BF483BFB-0EFC-44C4-B1DF-D678D23A63DB}" type="pres">
      <dgm:prSet presAssocID="{B3A55A47-2C60-46BD-AC0D-47934EF9F9B3}" presName="textRect" presStyleLbl="revTx" presStyleIdx="4" presStyleCnt="7" custScaleX="116057" custScaleY="114836" custLinFactX="100000" custLinFactY="-164289" custLinFactNeighborX="177019" custLinFactNeighborY="-200000">
        <dgm:presLayoutVars>
          <dgm:chMax val="1"/>
          <dgm:chPref val="1"/>
        </dgm:presLayoutVars>
      </dgm:prSet>
      <dgm:spPr/>
    </dgm:pt>
    <dgm:pt modelId="{9CC62620-98CE-4524-B506-23C4E1A7FE21}" type="pres">
      <dgm:prSet presAssocID="{9C9E0B7F-D873-4F76-869A-7F2A3DDFC393}" presName="sibTrans" presStyleCnt="0"/>
      <dgm:spPr/>
    </dgm:pt>
    <dgm:pt modelId="{897027D3-F4EE-471C-A9D7-82F5ACB2CA76}" type="pres">
      <dgm:prSet presAssocID="{37111663-83DD-4BF0-80D1-872A961AF7B6}" presName="compNode" presStyleCnt="0"/>
      <dgm:spPr/>
    </dgm:pt>
    <dgm:pt modelId="{BEE7E290-727D-4A44-9CAD-3B39DFCA2C6C}" type="pres">
      <dgm:prSet presAssocID="{37111663-83DD-4BF0-80D1-872A961AF7B6}" presName="iconRect" presStyleLbl="node1" presStyleIdx="5" presStyleCnt="7" custScaleX="163665" custScaleY="174125" custLinFactX="-165516" custLinFactNeighborX="-200000" custLinFactNeighborY="94543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 Bubble"/>
        </a:ext>
      </dgm:extLst>
    </dgm:pt>
    <dgm:pt modelId="{20D2BBF6-7969-4AE6-A8F4-F333CE0FE8AE}" type="pres">
      <dgm:prSet presAssocID="{37111663-83DD-4BF0-80D1-872A961AF7B6}" presName="spaceRect" presStyleCnt="0"/>
      <dgm:spPr/>
    </dgm:pt>
    <dgm:pt modelId="{A796C033-A0A3-4F93-B51C-2CBE5EFAEC60}" type="pres">
      <dgm:prSet presAssocID="{37111663-83DD-4BF0-80D1-872A961AF7B6}" presName="textRect" presStyleLbl="revTx" presStyleIdx="5" presStyleCnt="7" custScaleY="132927" custLinFactX="-64482" custLinFactNeighborX="-100000" custLinFactNeighborY="64310">
        <dgm:presLayoutVars>
          <dgm:chMax val="1"/>
          <dgm:chPref val="1"/>
        </dgm:presLayoutVars>
      </dgm:prSet>
      <dgm:spPr/>
    </dgm:pt>
    <dgm:pt modelId="{59CE67B9-1B5B-4402-A29D-9CC66580B3FB}" type="pres">
      <dgm:prSet presAssocID="{579C2A72-9C2E-40E0-8C50-EACB925B92F8}" presName="sibTrans" presStyleCnt="0"/>
      <dgm:spPr/>
    </dgm:pt>
    <dgm:pt modelId="{6000792E-1F08-4361-A303-31665F8688AA}" type="pres">
      <dgm:prSet presAssocID="{A4B4CB8B-4BF4-4E56-97A6-BBF670BEAB42}" presName="compNode" presStyleCnt="0"/>
      <dgm:spPr/>
    </dgm:pt>
    <dgm:pt modelId="{97609D4A-2588-437F-8F82-68D00F9BECE4}" type="pres">
      <dgm:prSet presAssocID="{A4B4CB8B-4BF4-4E56-97A6-BBF670BEAB42}" presName="iconRect" presStyleLbl="node1" presStyleIdx="6" presStyleCnt="7" custScaleX="143024" custScaleY="148914" custLinFactX="17756" custLinFactNeighborX="100000" custLinFactNeighborY="76430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tom"/>
        </a:ext>
      </dgm:extLst>
    </dgm:pt>
    <dgm:pt modelId="{B8B77D9B-172D-4FCC-8E04-67A85365F301}" type="pres">
      <dgm:prSet presAssocID="{A4B4CB8B-4BF4-4E56-97A6-BBF670BEAB42}" presName="spaceRect" presStyleCnt="0"/>
      <dgm:spPr/>
    </dgm:pt>
    <dgm:pt modelId="{4B347182-0C46-4A9E-A5B5-156E43F97EC8}" type="pres">
      <dgm:prSet presAssocID="{A4B4CB8B-4BF4-4E56-97A6-BBF670BEAB42}" presName="textRect" presStyleLbl="revTx" presStyleIdx="6" presStyleCnt="7" custLinFactNeighborX="51739" custLinFactNeighborY="42224">
        <dgm:presLayoutVars>
          <dgm:chMax val="1"/>
          <dgm:chPref val="1"/>
        </dgm:presLayoutVars>
      </dgm:prSet>
      <dgm:spPr/>
    </dgm:pt>
  </dgm:ptLst>
  <dgm:cxnLst>
    <dgm:cxn modelId="{F6281A01-8615-44FB-809D-404E509ED686}" srcId="{763E3457-F6A8-4BAB-B372-40C4F149207F}" destId="{37111663-83DD-4BF0-80D1-872A961AF7B6}" srcOrd="5" destOrd="0" parTransId="{F961950E-5CEA-4471-9F12-AF5B58F60911}" sibTransId="{579C2A72-9C2E-40E0-8C50-EACB925B92F8}"/>
    <dgm:cxn modelId="{2AA0A205-3804-4DED-8A2B-E9DB4EA9970E}" type="presOf" srcId="{92545E47-1037-455D-B963-BD4FB1CCF7BF}" destId="{5BEE8C32-1220-4D4C-9509-1EAB52381CB9}" srcOrd="0" destOrd="0" presId="urn:microsoft.com/office/officeart/2018/2/layout/IconLabelList"/>
    <dgm:cxn modelId="{491C7F0A-F281-4DE4-A27A-E2968A7F61CE}" srcId="{763E3457-F6A8-4BAB-B372-40C4F149207F}" destId="{A4B4CB8B-4BF4-4E56-97A6-BBF670BEAB42}" srcOrd="6" destOrd="0" parTransId="{20FD6E0E-5F49-4A1D-AAFA-CDBE14C2F80E}" sibTransId="{8B3F0C7A-09E1-4975-A7AE-8B3EF0DC042E}"/>
    <dgm:cxn modelId="{808FD95B-43CE-4794-A6FB-CAF54D7BCBF9}" type="presOf" srcId="{B3A55A47-2C60-46BD-AC0D-47934EF9F9B3}" destId="{BF483BFB-0EFC-44C4-B1DF-D678D23A63DB}" srcOrd="0" destOrd="0" presId="urn:microsoft.com/office/officeart/2018/2/layout/IconLabelList"/>
    <dgm:cxn modelId="{62C83E4D-1EB5-4E9A-9B43-F8691D025A54}" srcId="{763E3457-F6A8-4BAB-B372-40C4F149207F}" destId="{C56B0EF3-EEEC-43AD-A6D4-9ACFD0795F54}" srcOrd="1" destOrd="0" parTransId="{683E9EB7-DD95-4724-9211-ED22A0911835}" sibTransId="{755B5E66-BB54-4685-AF86-1DE2A88309A6}"/>
    <dgm:cxn modelId="{6849754D-84B2-4DEE-8983-F09E6F2AB9CB}" type="presOf" srcId="{C56B0EF3-EEEC-43AD-A6D4-9ACFD0795F54}" destId="{FC13BF40-9689-453B-A908-350CEB887F8E}" srcOrd="0" destOrd="0" presId="urn:microsoft.com/office/officeart/2018/2/layout/IconLabelList"/>
    <dgm:cxn modelId="{7D8F2750-08FC-43A8-9CF6-E0AD34590F82}" type="presOf" srcId="{A4B4CB8B-4BF4-4E56-97A6-BBF670BEAB42}" destId="{4B347182-0C46-4A9E-A5B5-156E43F97EC8}" srcOrd="0" destOrd="0" presId="urn:microsoft.com/office/officeart/2018/2/layout/IconLabelList"/>
    <dgm:cxn modelId="{CBAFEB77-E868-4C4A-8A55-2066B67B75C4}" srcId="{763E3457-F6A8-4BAB-B372-40C4F149207F}" destId="{B3A55A47-2C60-46BD-AC0D-47934EF9F9B3}" srcOrd="4" destOrd="0" parTransId="{69DDD7BF-E594-4926-A1C9-6F3FFD2A7108}" sibTransId="{9C9E0B7F-D873-4F76-869A-7F2A3DDFC393}"/>
    <dgm:cxn modelId="{51B863B3-E9D3-43C1-946D-AAD6BB2415B4}" srcId="{763E3457-F6A8-4BAB-B372-40C4F149207F}" destId="{92545E47-1037-455D-B963-BD4FB1CCF7BF}" srcOrd="3" destOrd="0" parTransId="{7A43F7E5-88F9-49CE-8DA8-F42F71925274}" sibTransId="{3D99D898-D933-4930-94DC-CC8276E440CC}"/>
    <dgm:cxn modelId="{D7EB86DF-4CFC-4949-866A-C4710D22A7D4}" type="presOf" srcId="{37111663-83DD-4BF0-80D1-872A961AF7B6}" destId="{A796C033-A0A3-4F93-B51C-2CBE5EFAEC60}" srcOrd="0" destOrd="0" presId="urn:microsoft.com/office/officeart/2018/2/layout/IconLabelList"/>
    <dgm:cxn modelId="{50C32BE5-03ED-4231-9F6E-3937A987C372}" type="presOf" srcId="{763E3457-F6A8-4BAB-B372-40C4F149207F}" destId="{C0CBEDBD-B819-4C22-B577-11F3781BBE47}" srcOrd="0" destOrd="0" presId="urn:microsoft.com/office/officeart/2018/2/layout/IconLabelList"/>
    <dgm:cxn modelId="{6E9FDBD1-D884-4C1E-AEF6-2D670A1F8189}" type="presOf" srcId="{1D883472-B41F-4807-AFCF-3554213FF007}" destId="{FBD40BB0-AB30-41AE-B8CD-C147D4D97B99}" srcOrd="0" destOrd="0" presId="urn:microsoft.com/office/officeart/2018/2/layout/IconLabelList"/>
    <dgm:cxn modelId="{2F2C8DD3-23C5-43D0-AAAE-57954436A2AB}" srcId="{763E3457-F6A8-4BAB-B372-40C4F149207F}" destId="{1D883472-B41F-4807-AFCF-3554213FF007}" srcOrd="0" destOrd="0" parTransId="{BC583B5E-8EBD-4ED3-BDE4-D401465C2515}" sibTransId="{F3CD84A9-D971-4FD8-A5D9-8F2E08185DC0}"/>
    <dgm:cxn modelId="{7A3FD5FE-4703-4ED1-ACC9-F96388CA2710}" srcId="{763E3457-F6A8-4BAB-B372-40C4F149207F}" destId="{4C41955F-4F67-44F4-9458-2A1C5BFAA0F4}" srcOrd="2" destOrd="0" parTransId="{C8419151-6B5E-4FD2-9EFF-441AA29BB8D3}" sibTransId="{BB9D3287-1C59-4B1E-BF32-071939A92272}"/>
    <dgm:cxn modelId="{8AFCC39F-74BE-4A4A-B2E1-B37548759EFC}" type="presOf" srcId="{4C41955F-4F67-44F4-9458-2A1C5BFAA0F4}" destId="{DDC92574-F18F-4573-80F5-4954CFC2317D}" srcOrd="0" destOrd="0" presId="urn:microsoft.com/office/officeart/2018/2/layout/IconLabelList"/>
    <dgm:cxn modelId="{A762B5F1-4D71-4AC0-92DA-3A6EBB6F0DB1}" type="presParOf" srcId="{C0CBEDBD-B819-4C22-B577-11F3781BBE47}" destId="{98918F3E-7CDA-41CC-88E4-A4753F8179B6}" srcOrd="0" destOrd="0" presId="urn:microsoft.com/office/officeart/2018/2/layout/IconLabelList"/>
    <dgm:cxn modelId="{8BF1D7E7-B167-4DF7-8DAA-A7B7FA7A9F22}" type="presParOf" srcId="{98918F3E-7CDA-41CC-88E4-A4753F8179B6}" destId="{B2B2FBE7-F02D-4F02-82C6-FFAB4132CCD2}" srcOrd="0" destOrd="0" presId="urn:microsoft.com/office/officeart/2018/2/layout/IconLabelList"/>
    <dgm:cxn modelId="{9712357B-D0A9-432B-A5CC-2978BF0737E5}" type="presParOf" srcId="{98918F3E-7CDA-41CC-88E4-A4753F8179B6}" destId="{DE0F55DF-FA1D-457E-830F-6D93BC00C584}" srcOrd="1" destOrd="0" presId="urn:microsoft.com/office/officeart/2018/2/layout/IconLabelList"/>
    <dgm:cxn modelId="{A7B9041A-1BA0-43C7-BC0F-70C153B32E00}" type="presParOf" srcId="{98918F3E-7CDA-41CC-88E4-A4753F8179B6}" destId="{FBD40BB0-AB30-41AE-B8CD-C147D4D97B99}" srcOrd="2" destOrd="0" presId="urn:microsoft.com/office/officeart/2018/2/layout/IconLabelList"/>
    <dgm:cxn modelId="{91F47631-3B56-420D-8BC5-C2AD66B65AAD}" type="presParOf" srcId="{C0CBEDBD-B819-4C22-B577-11F3781BBE47}" destId="{5AE97D43-58BE-4E6B-8828-BC15D732FBA5}" srcOrd="1" destOrd="0" presId="urn:microsoft.com/office/officeart/2018/2/layout/IconLabelList"/>
    <dgm:cxn modelId="{EAA9C06B-0ED7-4A9A-9E1F-5C55CD5B1F2B}" type="presParOf" srcId="{C0CBEDBD-B819-4C22-B577-11F3781BBE47}" destId="{38FEF47B-4344-4DD4-B18E-0F8F2F057E67}" srcOrd="2" destOrd="0" presId="urn:microsoft.com/office/officeart/2018/2/layout/IconLabelList"/>
    <dgm:cxn modelId="{30C62644-EEED-4AD7-88F7-81BE3E7DF694}" type="presParOf" srcId="{38FEF47B-4344-4DD4-B18E-0F8F2F057E67}" destId="{8663E5FA-2EE6-4449-928D-5624CCB751B4}" srcOrd="0" destOrd="0" presId="urn:microsoft.com/office/officeart/2018/2/layout/IconLabelList"/>
    <dgm:cxn modelId="{00A0ED71-D278-4F4F-861E-E7A3DC6941CB}" type="presParOf" srcId="{38FEF47B-4344-4DD4-B18E-0F8F2F057E67}" destId="{15BEAB8C-5F1A-48E8-B11E-1BD3C9B11792}" srcOrd="1" destOrd="0" presId="urn:microsoft.com/office/officeart/2018/2/layout/IconLabelList"/>
    <dgm:cxn modelId="{27BCFCF8-A204-457C-A1BB-4246891EB083}" type="presParOf" srcId="{38FEF47B-4344-4DD4-B18E-0F8F2F057E67}" destId="{FC13BF40-9689-453B-A908-350CEB887F8E}" srcOrd="2" destOrd="0" presId="urn:microsoft.com/office/officeart/2018/2/layout/IconLabelList"/>
    <dgm:cxn modelId="{AF31A7CB-D41F-4E39-999B-B68208865931}" type="presParOf" srcId="{C0CBEDBD-B819-4C22-B577-11F3781BBE47}" destId="{7B1992C5-F22F-41BA-AC12-E0D330C4DD43}" srcOrd="3" destOrd="0" presId="urn:microsoft.com/office/officeart/2018/2/layout/IconLabelList"/>
    <dgm:cxn modelId="{2D317EAF-FD07-4876-B9CA-54B0890D8ED4}" type="presParOf" srcId="{C0CBEDBD-B819-4C22-B577-11F3781BBE47}" destId="{9D1C557B-CE77-45B0-AF17-9C066A2FD8E3}" srcOrd="4" destOrd="0" presId="urn:microsoft.com/office/officeart/2018/2/layout/IconLabelList"/>
    <dgm:cxn modelId="{3E4800C2-54D4-4CE4-9C81-213D3F70A695}" type="presParOf" srcId="{9D1C557B-CE77-45B0-AF17-9C066A2FD8E3}" destId="{3B9F155E-F227-4590-A928-FD33EF9BECC7}" srcOrd="0" destOrd="0" presId="urn:microsoft.com/office/officeart/2018/2/layout/IconLabelList"/>
    <dgm:cxn modelId="{749CE115-4751-4D32-ACAB-49DAC1C914E3}" type="presParOf" srcId="{9D1C557B-CE77-45B0-AF17-9C066A2FD8E3}" destId="{AFBCD8DF-18FE-439E-BB41-02709773AC0E}" srcOrd="1" destOrd="0" presId="urn:microsoft.com/office/officeart/2018/2/layout/IconLabelList"/>
    <dgm:cxn modelId="{37267427-C4D0-461B-90F5-5DDE67D5F137}" type="presParOf" srcId="{9D1C557B-CE77-45B0-AF17-9C066A2FD8E3}" destId="{DDC92574-F18F-4573-80F5-4954CFC2317D}" srcOrd="2" destOrd="0" presId="urn:microsoft.com/office/officeart/2018/2/layout/IconLabelList"/>
    <dgm:cxn modelId="{8AB4B0ED-F11F-4FEB-B714-B1E6BF8F5AC0}" type="presParOf" srcId="{C0CBEDBD-B819-4C22-B577-11F3781BBE47}" destId="{FBEDD775-3EDB-4567-AC52-25E34E3B84AD}" srcOrd="5" destOrd="0" presId="urn:microsoft.com/office/officeart/2018/2/layout/IconLabelList"/>
    <dgm:cxn modelId="{EE384ED0-7C38-4D2E-9C07-D61AC83DC349}" type="presParOf" srcId="{C0CBEDBD-B819-4C22-B577-11F3781BBE47}" destId="{0AB8E74E-5C98-4223-B07A-DBE9079B74BE}" srcOrd="6" destOrd="0" presId="urn:microsoft.com/office/officeart/2018/2/layout/IconLabelList"/>
    <dgm:cxn modelId="{CB015696-2C4A-4F7B-BB52-9EFF11F42DEA}" type="presParOf" srcId="{0AB8E74E-5C98-4223-B07A-DBE9079B74BE}" destId="{2896B40F-A5EE-4C03-B4E7-98CBB952BD9E}" srcOrd="0" destOrd="0" presId="urn:microsoft.com/office/officeart/2018/2/layout/IconLabelList"/>
    <dgm:cxn modelId="{F86B1E3B-F9A7-4C15-A789-816B13161F34}" type="presParOf" srcId="{0AB8E74E-5C98-4223-B07A-DBE9079B74BE}" destId="{0362FAF0-0A63-4A1D-B288-45664512AD9B}" srcOrd="1" destOrd="0" presId="urn:microsoft.com/office/officeart/2018/2/layout/IconLabelList"/>
    <dgm:cxn modelId="{9A887DB2-8E48-476D-B8BF-C609ED333F75}" type="presParOf" srcId="{0AB8E74E-5C98-4223-B07A-DBE9079B74BE}" destId="{5BEE8C32-1220-4D4C-9509-1EAB52381CB9}" srcOrd="2" destOrd="0" presId="urn:microsoft.com/office/officeart/2018/2/layout/IconLabelList"/>
    <dgm:cxn modelId="{49CB4F4A-02C3-45E6-A0C0-30EBBA7FD710}" type="presParOf" srcId="{C0CBEDBD-B819-4C22-B577-11F3781BBE47}" destId="{D6930102-C9D7-4921-913A-E6CAEC33C4A4}" srcOrd="7" destOrd="0" presId="urn:microsoft.com/office/officeart/2018/2/layout/IconLabelList"/>
    <dgm:cxn modelId="{1D76BA71-2966-48DC-BDE5-193EE981E326}" type="presParOf" srcId="{C0CBEDBD-B819-4C22-B577-11F3781BBE47}" destId="{C9B8AB47-9947-4C0C-925E-44DF104AEACC}" srcOrd="8" destOrd="0" presId="urn:microsoft.com/office/officeart/2018/2/layout/IconLabelList"/>
    <dgm:cxn modelId="{021B932D-A7EF-4F2D-8B75-71F981A8E017}" type="presParOf" srcId="{C9B8AB47-9947-4C0C-925E-44DF104AEACC}" destId="{BABED535-7DA7-4326-8631-1D74D8345CFC}" srcOrd="0" destOrd="0" presId="urn:microsoft.com/office/officeart/2018/2/layout/IconLabelList"/>
    <dgm:cxn modelId="{9F7C1B0F-6D85-4514-AED4-05758DD0A459}" type="presParOf" srcId="{C9B8AB47-9947-4C0C-925E-44DF104AEACC}" destId="{4AA3DA8A-AF92-48D8-8139-3E97CB090858}" srcOrd="1" destOrd="0" presId="urn:microsoft.com/office/officeart/2018/2/layout/IconLabelList"/>
    <dgm:cxn modelId="{E3A35DB2-7BB7-45EA-8CFE-9E7D9BFB5133}" type="presParOf" srcId="{C9B8AB47-9947-4C0C-925E-44DF104AEACC}" destId="{BF483BFB-0EFC-44C4-B1DF-D678D23A63DB}" srcOrd="2" destOrd="0" presId="urn:microsoft.com/office/officeart/2018/2/layout/IconLabelList"/>
    <dgm:cxn modelId="{E1704C87-A1D7-4F33-B69C-299DC8024DED}" type="presParOf" srcId="{C0CBEDBD-B819-4C22-B577-11F3781BBE47}" destId="{9CC62620-98CE-4524-B506-23C4E1A7FE21}" srcOrd="9" destOrd="0" presId="urn:microsoft.com/office/officeart/2018/2/layout/IconLabelList"/>
    <dgm:cxn modelId="{73E3DCC1-72C1-44D8-9463-310C8015A316}" type="presParOf" srcId="{C0CBEDBD-B819-4C22-B577-11F3781BBE47}" destId="{897027D3-F4EE-471C-A9D7-82F5ACB2CA76}" srcOrd="10" destOrd="0" presId="urn:microsoft.com/office/officeart/2018/2/layout/IconLabelList"/>
    <dgm:cxn modelId="{6D87B998-2384-4D9D-9D98-766CB4CE864F}" type="presParOf" srcId="{897027D3-F4EE-471C-A9D7-82F5ACB2CA76}" destId="{BEE7E290-727D-4A44-9CAD-3B39DFCA2C6C}" srcOrd="0" destOrd="0" presId="urn:microsoft.com/office/officeart/2018/2/layout/IconLabelList"/>
    <dgm:cxn modelId="{998DEBF5-71C6-4D64-ABC6-67F026696D1E}" type="presParOf" srcId="{897027D3-F4EE-471C-A9D7-82F5ACB2CA76}" destId="{20D2BBF6-7969-4AE6-A8F4-F333CE0FE8AE}" srcOrd="1" destOrd="0" presId="urn:microsoft.com/office/officeart/2018/2/layout/IconLabelList"/>
    <dgm:cxn modelId="{789B8B63-4BA3-4C73-BBA7-D3FA3A4E26FB}" type="presParOf" srcId="{897027D3-F4EE-471C-A9D7-82F5ACB2CA76}" destId="{A796C033-A0A3-4F93-B51C-2CBE5EFAEC60}" srcOrd="2" destOrd="0" presId="urn:microsoft.com/office/officeart/2018/2/layout/IconLabelList"/>
    <dgm:cxn modelId="{AC55820E-70D6-43FE-A2CE-688B967A142F}" type="presParOf" srcId="{C0CBEDBD-B819-4C22-B577-11F3781BBE47}" destId="{59CE67B9-1B5B-4402-A29D-9CC66580B3FB}" srcOrd="11" destOrd="0" presId="urn:microsoft.com/office/officeart/2018/2/layout/IconLabelList"/>
    <dgm:cxn modelId="{E3F50669-FB59-43AE-B46E-FC87AF56CD5C}" type="presParOf" srcId="{C0CBEDBD-B819-4C22-B577-11F3781BBE47}" destId="{6000792E-1F08-4361-A303-31665F8688AA}" srcOrd="12" destOrd="0" presId="urn:microsoft.com/office/officeart/2018/2/layout/IconLabelList"/>
    <dgm:cxn modelId="{31BFFF72-FC00-45D3-8687-7B3879F0A750}" type="presParOf" srcId="{6000792E-1F08-4361-A303-31665F8688AA}" destId="{97609D4A-2588-437F-8F82-68D00F9BECE4}" srcOrd="0" destOrd="0" presId="urn:microsoft.com/office/officeart/2018/2/layout/IconLabelList"/>
    <dgm:cxn modelId="{5A601500-1CA5-4224-9022-62B2EBD40799}" type="presParOf" srcId="{6000792E-1F08-4361-A303-31665F8688AA}" destId="{B8B77D9B-172D-4FCC-8E04-67A85365F301}" srcOrd="1" destOrd="0" presId="urn:microsoft.com/office/officeart/2018/2/layout/IconLabelList"/>
    <dgm:cxn modelId="{507E2012-4017-4C88-B117-CB4C9AF98836}" type="presParOf" srcId="{6000792E-1F08-4361-A303-31665F8688AA}" destId="{4B347182-0C46-4A9E-A5B5-156E43F97EC8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2EE1D7-9C4E-EB48-84BC-7B9A1C460BC2}">
      <dsp:nvSpPr>
        <dsp:cNvPr id="0" name=""/>
        <dsp:cNvSpPr/>
      </dsp:nvSpPr>
      <dsp:spPr>
        <a:xfrm>
          <a:off x="5729792" y="3285687"/>
          <a:ext cx="2819930" cy="19638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Regulatory studies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Conflict studies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Innovation science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ICT studies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2000" kern="1200" dirty="0"/>
        </a:p>
      </dsp:txBody>
      <dsp:txXfrm>
        <a:off x="6618911" y="3819801"/>
        <a:ext cx="1887671" cy="1386640"/>
      </dsp:txXfrm>
    </dsp:sp>
    <dsp:sp modelId="{4B09B1BC-18AF-3A47-971A-3F17F16806DD}">
      <dsp:nvSpPr>
        <dsp:cNvPr id="0" name=""/>
        <dsp:cNvSpPr/>
      </dsp:nvSpPr>
      <dsp:spPr>
        <a:xfrm>
          <a:off x="1240769" y="3248054"/>
          <a:ext cx="2537505" cy="18591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Economics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Organization science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Leadership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HRM</a:t>
          </a:r>
        </a:p>
      </dsp:txBody>
      <dsp:txXfrm>
        <a:off x="1281608" y="3753678"/>
        <a:ext cx="1694576" cy="1312676"/>
      </dsp:txXfrm>
    </dsp:sp>
    <dsp:sp modelId="{B6333463-CEEE-4A46-841C-91DAD7705A6E}">
      <dsp:nvSpPr>
        <dsp:cNvPr id="0" name=""/>
        <dsp:cNvSpPr/>
      </dsp:nvSpPr>
      <dsp:spPr>
        <a:xfrm>
          <a:off x="5883032" y="17857"/>
          <a:ext cx="2537505" cy="16437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Design science</a:t>
          </a:r>
          <a:r>
            <a:rPr lang="en-GB" sz="1600" kern="1200" baseline="0" dirty="0"/>
            <a:t> 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Anthropology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Planning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Social Work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SST studies</a:t>
          </a:r>
        </a:p>
      </dsp:txBody>
      <dsp:txXfrm>
        <a:off x="6680390" y="53964"/>
        <a:ext cx="1704040" cy="1160582"/>
      </dsp:txXfrm>
    </dsp:sp>
    <dsp:sp modelId="{0F4D69C1-D565-584F-9027-10BEDA387D1D}">
      <dsp:nvSpPr>
        <dsp:cNvPr id="0" name=""/>
        <dsp:cNvSpPr/>
      </dsp:nvSpPr>
      <dsp:spPr>
        <a:xfrm>
          <a:off x="1367924" y="-38736"/>
          <a:ext cx="2537505" cy="16437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Political science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Sociology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Law / Legal studies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History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Philosophy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2000" kern="1200" dirty="0"/>
        </a:p>
      </dsp:txBody>
      <dsp:txXfrm>
        <a:off x="1404031" y="-2629"/>
        <a:ext cx="1704040" cy="1160582"/>
      </dsp:txXfrm>
    </dsp:sp>
    <dsp:sp modelId="{79F186C1-6341-2F48-B829-65364257AF22}">
      <dsp:nvSpPr>
        <dsp:cNvPr id="0" name=""/>
        <dsp:cNvSpPr/>
      </dsp:nvSpPr>
      <dsp:spPr>
        <a:xfrm>
          <a:off x="2501816" y="334093"/>
          <a:ext cx="2224170" cy="2224170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Public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 err="1"/>
            <a:t>Adminis-tration</a:t>
          </a:r>
          <a:endParaRPr lang="en-GB" sz="2000" kern="1200" dirty="0"/>
        </a:p>
      </dsp:txBody>
      <dsp:txXfrm>
        <a:off x="3153260" y="985537"/>
        <a:ext cx="1572726" cy="1572726"/>
      </dsp:txXfrm>
    </dsp:sp>
    <dsp:sp modelId="{F68C7BF2-BBB0-834A-8FEC-FF8E1CA11E0D}">
      <dsp:nvSpPr>
        <dsp:cNvPr id="0" name=""/>
        <dsp:cNvSpPr/>
      </dsp:nvSpPr>
      <dsp:spPr>
        <a:xfrm rot="5400000">
          <a:off x="4828720" y="334093"/>
          <a:ext cx="2224170" cy="2224170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Public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Policy</a:t>
          </a:r>
        </a:p>
      </dsp:txBody>
      <dsp:txXfrm rot="-5400000">
        <a:off x="4828720" y="985537"/>
        <a:ext cx="1572726" cy="1572726"/>
      </dsp:txXfrm>
    </dsp:sp>
    <dsp:sp modelId="{1286EAD5-475E-CA44-9413-484B221C03AB}">
      <dsp:nvSpPr>
        <dsp:cNvPr id="0" name=""/>
        <dsp:cNvSpPr/>
      </dsp:nvSpPr>
      <dsp:spPr>
        <a:xfrm rot="10800000">
          <a:off x="4828720" y="2660997"/>
          <a:ext cx="2224170" cy="2224170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Governance</a:t>
          </a:r>
        </a:p>
      </dsp:txBody>
      <dsp:txXfrm rot="10800000">
        <a:off x="4828720" y="2660997"/>
        <a:ext cx="1572726" cy="1572726"/>
      </dsp:txXfrm>
    </dsp:sp>
    <dsp:sp modelId="{7BBF22D9-8095-114B-9DF7-D471F9DBE532}">
      <dsp:nvSpPr>
        <dsp:cNvPr id="0" name=""/>
        <dsp:cNvSpPr/>
      </dsp:nvSpPr>
      <dsp:spPr>
        <a:xfrm rot="16200000">
          <a:off x="2501816" y="2660997"/>
          <a:ext cx="2224170" cy="2224170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Public Management</a:t>
          </a:r>
        </a:p>
      </dsp:txBody>
      <dsp:txXfrm rot="5400000">
        <a:off x="3153260" y="2660997"/>
        <a:ext cx="1572726" cy="1572726"/>
      </dsp:txXfrm>
    </dsp:sp>
    <dsp:sp modelId="{0985FF86-4D52-B54B-9F27-5162145B8ED9}">
      <dsp:nvSpPr>
        <dsp:cNvPr id="0" name=""/>
        <dsp:cNvSpPr/>
      </dsp:nvSpPr>
      <dsp:spPr>
        <a:xfrm>
          <a:off x="4393388" y="2147331"/>
          <a:ext cx="767929" cy="667764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9B5D4B-2342-3245-B39E-76731061BA64}">
      <dsp:nvSpPr>
        <dsp:cNvPr id="0" name=""/>
        <dsp:cNvSpPr/>
      </dsp:nvSpPr>
      <dsp:spPr>
        <a:xfrm rot="10800000">
          <a:off x="4393388" y="2404164"/>
          <a:ext cx="767929" cy="667764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729B79-B32A-1146-8C0C-D9C5019F635C}">
      <dsp:nvSpPr>
        <dsp:cNvPr id="0" name=""/>
        <dsp:cNvSpPr/>
      </dsp:nvSpPr>
      <dsp:spPr>
        <a:xfrm>
          <a:off x="0" y="706671"/>
          <a:ext cx="3073451" cy="19516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A78F46-E65B-5A44-8479-8160B8CBE728}">
      <dsp:nvSpPr>
        <dsp:cNvPr id="0" name=""/>
        <dsp:cNvSpPr/>
      </dsp:nvSpPr>
      <dsp:spPr>
        <a:xfrm>
          <a:off x="341494" y="1031091"/>
          <a:ext cx="3073451" cy="19516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100" i="1" kern="1200" dirty="0" err="1"/>
            <a:t>Academic</a:t>
          </a:r>
          <a:r>
            <a:rPr lang="nl-NL" sz="3100" kern="1200" dirty="0"/>
            <a:t> </a:t>
          </a:r>
          <a:r>
            <a:rPr lang="nl-NL" sz="3100" kern="1200" dirty="0" err="1"/>
            <a:t>arenas</a:t>
          </a:r>
          <a:endParaRPr lang="nl-NL" sz="3100" kern="1200" dirty="0"/>
        </a:p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100" kern="1200" dirty="0"/>
            <a:t>Peer  </a:t>
          </a:r>
          <a:r>
            <a:rPr lang="nl-NL" sz="3100" kern="1200" dirty="0" err="1"/>
            <a:t>significance</a:t>
          </a:r>
          <a:endParaRPr lang="en-US" sz="3100" kern="1200" dirty="0"/>
        </a:p>
      </dsp:txBody>
      <dsp:txXfrm>
        <a:off x="398656" y="1088253"/>
        <a:ext cx="2959127" cy="1837317"/>
      </dsp:txXfrm>
    </dsp:sp>
    <dsp:sp modelId="{9C0E251F-A6DE-1D4E-934A-9966DB67A7EB}">
      <dsp:nvSpPr>
        <dsp:cNvPr id="0" name=""/>
        <dsp:cNvSpPr/>
      </dsp:nvSpPr>
      <dsp:spPr>
        <a:xfrm>
          <a:off x="3756441" y="706671"/>
          <a:ext cx="3073451" cy="19516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64D74A-D5B0-FB44-8506-FDF8B654D22B}">
      <dsp:nvSpPr>
        <dsp:cNvPr id="0" name=""/>
        <dsp:cNvSpPr/>
      </dsp:nvSpPr>
      <dsp:spPr>
        <a:xfrm>
          <a:off x="4097935" y="1031091"/>
          <a:ext cx="3073451" cy="19516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100" i="1" kern="1200" dirty="0"/>
            <a:t>Practical</a:t>
          </a:r>
          <a:r>
            <a:rPr lang="nl-NL" sz="3100" kern="1200" dirty="0"/>
            <a:t> </a:t>
          </a:r>
          <a:r>
            <a:rPr lang="nl-NL" sz="3100" kern="1200" dirty="0" err="1"/>
            <a:t>arenas</a:t>
          </a:r>
          <a:endParaRPr lang="nl-NL" sz="3100" kern="1200" dirty="0"/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100" kern="1200" dirty="0"/>
            <a:t>Practitioner </a:t>
          </a:r>
          <a:r>
            <a:rPr lang="nl-NL" sz="3100" kern="1200" dirty="0" err="1"/>
            <a:t>significance</a:t>
          </a:r>
          <a:endParaRPr lang="en-US" sz="3100" kern="1200" dirty="0"/>
        </a:p>
      </dsp:txBody>
      <dsp:txXfrm>
        <a:off x="4155097" y="1088253"/>
        <a:ext cx="2959127" cy="1837317"/>
      </dsp:txXfrm>
    </dsp:sp>
    <dsp:sp modelId="{64DCCABF-C8B3-B545-A936-87412BDB2113}">
      <dsp:nvSpPr>
        <dsp:cNvPr id="0" name=""/>
        <dsp:cNvSpPr/>
      </dsp:nvSpPr>
      <dsp:spPr>
        <a:xfrm>
          <a:off x="7512882" y="706671"/>
          <a:ext cx="3073451" cy="19516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FF6C81-A859-5B46-BD44-A4DBB96163F5}">
      <dsp:nvSpPr>
        <dsp:cNvPr id="0" name=""/>
        <dsp:cNvSpPr/>
      </dsp:nvSpPr>
      <dsp:spPr>
        <a:xfrm>
          <a:off x="7854377" y="1031091"/>
          <a:ext cx="3073451" cy="19516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100" i="1" kern="1200" dirty="0"/>
            <a:t>Public</a:t>
          </a:r>
          <a:r>
            <a:rPr lang="nl-NL" sz="3100" kern="1200" dirty="0"/>
            <a:t> </a:t>
          </a:r>
          <a:r>
            <a:rPr lang="nl-NL" sz="3100" kern="1200" dirty="0" err="1"/>
            <a:t>arenas</a:t>
          </a:r>
          <a:r>
            <a:rPr lang="nl-NL" sz="3100" kern="1200" dirty="0"/>
            <a:t> </a:t>
          </a:r>
          <a:r>
            <a:rPr lang="nl-NL" sz="3100" kern="1200" dirty="0" err="1"/>
            <a:t>Citizen</a:t>
          </a:r>
          <a:r>
            <a:rPr lang="nl-NL" sz="3100" kern="1200" dirty="0"/>
            <a:t> </a:t>
          </a:r>
          <a:r>
            <a:rPr lang="nl-NL" sz="3100" kern="1200" dirty="0" err="1"/>
            <a:t>significance</a:t>
          </a:r>
          <a:endParaRPr lang="en-US" sz="3100" kern="1200" dirty="0"/>
        </a:p>
      </dsp:txBody>
      <dsp:txXfrm>
        <a:off x="7911539" y="1088253"/>
        <a:ext cx="2959127" cy="18373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249044-315A-574F-9378-1969A783FFED}">
      <dsp:nvSpPr>
        <dsp:cNvPr id="0" name=""/>
        <dsp:cNvSpPr/>
      </dsp:nvSpPr>
      <dsp:spPr>
        <a:xfrm>
          <a:off x="0" y="2557"/>
          <a:ext cx="3518377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49F3FA-2D60-3548-8451-49BEE6B4F0F2}">
      <dsp:nvSpPr>
        <dsp:cNvPr id="0" name=""/>
        <dsp:cNvSpPr/>
      </dsp:nvSpPr>
      <dsp:spPr>
        <a:xfrm>
          <a:off x="0" y="2557"/>
          <a:ext cx="3518377" cy="17441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700" kern="1200" dirty="0" err="1"/>
            <a:t>Our</a:t>
          </a:r>
          <a:r>
            <a:rPr lang="nl-NL" sz="2700" kern="1200" dirty="0"/>
            <a:t> 2 </a:t>
          </a:r>
          <a:r>
            <a:rPr lang="nl-NL" sz="2700" kern="1200" dirty="0" err="1"/>
            <a:t>PA’s</a:t>
          </a:r>
          <a:r>
            <a:rPr lang="nl-NL" sz="2700" kern="1200" dirty="0"/>
            <a:t> in </a:t>
          </a:r>
          <a:r>
            <a:rPr lang="nl-NL" sz="2700" kern="1200" dirty="0" err="1"/>
            <a:t>the</a:t>
          </a:r>
          <a:r>
            <a:rPr lang="nl-NL" sz="2700" kern="1200" dirty="0"/>
            <a:t> </a:t>
          </a:r>
          <a:r>
            <a:rPr lang="nl-NL" sz="2700" kern="1200" dirty="0" err="1"/>
            <a:t>national</a:t>
          </a:r>
          <a:r>
            <a:rPr lang="nl-NL" sz="2700" kern="1200" dirty="0"/>
            <a:t> (NL/Be) </a:t>
          </a:r>
          <a:r>
            <a:rPr lang="nl-NL" sz="2700" kern="1200" dirty="0" err="1"/>
            <a:t>academic</a:t>
          </a:r>
          <a:r>
            <a:rPr lang="nl-NL" sz="2700" kern="1200" dirty="0"/>
            <a:t> landscapes</a:t>
          </a:r>
          <a:endParaRPr lang="en-US" sz="2700" kern="1200" dirty="0"/>
        </a:p>
      </dsp:txBody>
      <dsp:txXfrm>
        <a:off x="0" y="2557"/>
        <a:ext cx="3518377" cy="1744129"/>
      </dsp:txXfrm>
    </dsp:sp>
    <dsp:sp modelId="{2E5D9C32-700B-0746-8755-003EC9E83B26}">
      <dsp:nvSpPr>
        <dsp:cNvPr id="0" name=""/>
        <dsp:cNvSpPr/>
      </dsp:nvSpPr>
      <dsp:spPr>
        <a:xfrm>
          <a:off x="0" y="1746686"/>
          <a:ext cx="3518377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9CF9597-836E-8343-A03A-876D34156856}">
      <dsp:nvSpPr>
        <dsp:cNvPr id="0" name=""/>
        <dsp:cNvSpPr/>
      </dsp:nvSpPr>
      <dsp:spPr>
        <a:xfrm>
          <a:off x="0" y="1746686"/>
          <a:ext cx="3518377" cy="17441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700" kern="1200" dirty="0" err="1"/>
            <a:t>Our</a:t>
          </a:r>
          <a:r>
            <a:rPr lang="nl-NL" sz="2700" kern="1200" dirty="0"/>
            <a:t> </a:t>
          </a:r>
          <a:r>
            <a:rPr lang="nl-NL" sz="2700" kern="1200" dirty="0" err="1"/>
            <a:t>PA’s</a:t>
          </a:r>
          <a:r>
            <a:rPr lang="nl-NL" sz="2700" kern="1200" dirty="0"/>
            <a:t> in </a:t>
          </a:r>
          <a:r>
            <a:rPr lang="nl-NL" sz="2700" kern="1200" dirty="0" err="1"/>
            <a:t>the</a:t>
          </a:r>
          <a:r>
            <a:rPr lang="nl-NL" sz="2700" kern="1200" dirty="0"/>
            <a:t> </a:t>
          </a:r>
          <a:r>
            <a:rPr lang="nl-NL" sz="2700" kern="1200" dirty="0" err="1"/>
            <a:t>international</a:t>
          </a:r>
          <a:r>
            <a:rPr lang="nl-NL" sz="2700" kern="1200" dirty="0"/>
            <a:t> PA (PP/PM/PO/</a:t>
          </a:r>
          <a:r>
            <a:rPr lang="nl-NL" sz="2700" kern="1200" dirty="0" err="1"/>
            <a:t>Gov</a:t>
          </a:r>
          <a:r>
            <a:rPr lang="nl-NL" sz="2700" kern="1200" dirty="0"/>
            <a:t>) landscape</a:t>
          </a:r>
          <a:endParaRPr lang="en-US" sz="2700" kern="1200" dirty="0"/>
        </a:p>
      </dsp:txBody>
      <dsp:txXfrm>
        <a:off x="0" y="1746686"/>
        <a:ext cx="3518377" cy="1744129"/>
      </dsp:txXfrm>
    </dsp:sp>
    <dsp:sp modelId="{32682F10-D654-134F-8F03-CA68C2D6202F}">
      <dsp:nvSpPr>
        <dsp:cNvPr id="0" name=""/>
        <dsp:cNvSpPr/>
      </dsp:nvSpPr>
      <dsp:spPr>
        <a:xfrm>
          <a:off x="0" y="3490816"/>
          <a:ext cx="3518377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3FD31F0-CAAA-B045-A513-A94BE1DB5200}">
      <dsp:nvSpPr>
        <dsp:cNvPr id="0" name=""/>
        <dsp:cNvSpPr/>
      </dsp:nvSpPr>
      <dsp:spPr>
        <a:xfrm>
          <a:off x="0" y="3490816"/>
          <a:ext cx="3518377" cy="17441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700" kern="1200" dirty="0"/>
            <a:t>PA in </a:t>
          </a:r>
          <a:r>
            <a:rPr lang="nl-NL" sz="2700" kern="1200" dirty="0" err="1"/>
            <a:t>the</a:t>
          </a:r>
          <a:r>
            <a:rPr lang="nl-NL" sz="2700" kern="1200" dirty="0"/>
            <a:t> </a:t>
          </a:r>
          <a:r>
            <a:rPr lang="nl-NL" sz="2700" kern="1200" dirty="0" err="1"/>
            <a:t>broader</a:t>
          </a:r>
          <a:r>
            <a:rPr lang="nl-NL" sz="2700" kern="1200" dirty="0"/>
            <a:t> </a:t>
          </a:r>
          <a:r>
            <a:rPr lang="nl-NL" sz="2700" kern="1200" dirty="0" err="1"/>
            <a:t>international</a:t>
          </a:r>
          <a:r>
            <a:rPr lang="nl-NL" sz="2700" kern="1200" dirty="0"/>
            <a:t> </a:t>
          </a:r>
          <a:r>
            <a:rPr lang="nl-NL" sz="2700" kern="1200" dirty="0" err="1"/>
            <a:t>academic</a:t>
          </a:r>
          <a:r>
            <a:rPr lang="nl-NL" sz="2700" kern="1200" dirty="0"/>
            <a:t> landscape</a:t>
          </a:r>
          <a:endParaRPr lang="en-US" sz="2700" kern="1200" dirty="0"/>
        </a:p>
      </dsp:txBody>
      <dsp:txXfrm>
        <a:off x="0" y="3490816"/>
        <a:ext cx="3518377" cy="174412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5AE961-977C-C349-B67A-F68ECDC3C876}">
      <dsp:nvSpPr>
        <dsp:cNvPr id="0" name=""/>
        <dsp:cNvSpPr/>
      </dsp:nvSpPr>
      <dsp:spPr>
        <a:xfrm>
          <a:off x="1918421" y="1053405"/>
          <a:ext cx="41084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0844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112807" y="1096917"/>
        <a:ext cx="22072" cy="4414"/>
      </dsp:txXfrm>
    </dsp:sp>
    <dsp:sp modelId="{CF55BD2A-0761-574C-BD66-7AD42AAEAFC3}">
      <dsp:nvSpPr>
        <dsp:cNvPr id="0" name=""/>
        <dsp:cNvSpPr/>
      </dsp:nvSpPr>
      <dsp:spPr>
        <a:xfrm>
          <a:off x="899" y="523328"/>
          <a:ext cx="1919322" cy="115159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048" tIns="98720" rIns="94048" bIns="9872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b="1" i="1" kern="1200" dirty="0" err="1"/>
            <a:t>Conceptual</a:t>
          </a:r>
          <a:r>
            <a:rPr lang="nl-NL" sz="1700" b="1" kern="1200" dirty="0"/>
            <a:t>: </a:t>
          </a:r>
          <a:r>
            <a:rPr lang="nl-NL" sz="1700" kern="1200" dirty="0" err="1"/>
            <a:t>language</a:t>
          </a:r>
          <a:r>
            <a:rPr lang="nl-NL" sz="1700" kern="1200" dirty="0"/>
            <a:t> </a:t>
          </a:r>
          <a:r>
            <a:rPr lang="nl-NL" sz="1700" kern="1200" dirty="0" err="1"/>
            <a:t>and</a:t>
          </a:r>
          <a:r>
            <a:rPr lang="nl-NL" sz="1700" kern="1200" dirty="0"/>
            <a:t> </a:t>
          </a:r>
          <a:r>
            <a:rPr lang="nl-NL" sz="1700" kern="1200" dirty="0" err="1"/>
            <a:t>lenses</a:t>
          </a:r>
          <a:endParaRPr lang="en-US" sz="1700" i="0" kern="1200" dirty="0"/>
        </a:p>
      </dsp:txBody>
      <dsp:txXfrm>
        <a:off x="899" y="523328"/>
        <a:ext cx="1919322" cy="1151593"/>
      </dsp:txXfrm>
    </dsp:sp>
    <dsp:sp modelId="{86420AE2-630D-CB4A-9DD1-8307F4E1B347}">
      <dsp:nvSpPr>
        <dsp:cNvPr id="0" name=""/>
        <dsp:cNvSpPr/>
      </dsp:nvSpPr>
      <dsp:spPr>
        <a:xfrm>
          <a:off x="960560" y="1673121"/>
          <a:ext cx="2360767" cy="410844"/>
        </a:xfrm>
        <a:custGeom>
          <a:avLst/>
          <a:gdLst/>
          <a:ahLst/>
          <a:cxnLst/>
          <a:rect l="0" t="0" r="0" b="0"/>
          <a:pathLst>
            <a:path>
              <a:moveTo>
                <a:pt x="2360767" y="0"/>
              </a:moveTo>
              <a:lnTo>
                <a:pt x="2360767" y="222522"/>
              </a:lnTo>
              <a:lnTo>
                <a:pt x="0" y="222522"/>
              </a:lnTo>
              <a:lnTo>
                <a:pt x="0" y="410844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080901" y="1876336"/>
        <a:ext cx="120084" cy="4414"/>
      </dsp:txXfrm>
    </dsp:sp>
    <dsp:sp modelId="{D09D4F54-DD28-3942-97B2-BD85909B3675}">
      <dsp:nvSpPr>
        <dsp:cNvPr id="0" name=""/>
        <dsp:cNvSpPr/>
      </dsp:nvSpPr>
      <dsp:spPr>
        <a:xfrm>
          <a:off x="2361666" y="523328"/>
          <a:ext cx="1919322" cy="115159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048" tIns="98720" rIns="94048" bIns="9872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Empirical: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 </a:t>
          </a:r>
          <a:r>
            <a:rPr lang="en-US" sz="1700" kern="1200" dirty="0"/>
            <a:t>facts, explanations, interpretations</a:t>
          </a:r>
        </a:p>
      </dsp:txBody>
      <dsp:txXfrm>
        <a:off x="2361666" y="523328"/>
        <a:ext cx="1919322" cy="1151593"/>
      </dsp:txXfrm>
    </dsp:sp>
    <dsp:sp modelId="{84C803FD-ED85-3945-8EA5-7638DCA17888}">
      <dsp:nvSpPr>
        <dsp:cNvPr id="0" name=""/>
        <dsp:cNvSpPr/>
      </dsp:nvSpPr>
      <dsp:spPr>
        <a:xfrm>
          <a:off x="1918421" y="2646443"/>
          <a:ext cx="41084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0844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112807" y="2689955"/>
        <a:ext cx="22072" cy="4414"/>
      </dsp:txXfrm>
    </dsp:sp>
    <dsp:sp modelId="{1DB5D9C0-5588-7D44-96C9-F87C594F7944}">
      <dsp:nvSpPr>
        <dsp:cNvPr id="0" name=""/>
        <dsp:cNvSpPr/>
      </dsp:nvSpPr>
      <dsp:spPr>
        <a:xfrm>
          <a:off x="899" y="2116366"/>
          <a:ext cx="1919322" cy="115159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048" tIns="98720" rIns="94048" bIns="9872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b="1" i="1" kern="1200" dirty="0" err="1"/>
            <a:t>Evaluative</a:t>
          </a:r>
          <a:r>
            <a:rPr lang="nl-NL" sz="1700" b="1" kern="1200" dirty="0"/>
            <a:t>: </a:t>
          </a:r>
          <a:r>
            <a:rPr lang="nl-NL" sz="1700" kern="1200" dirty="0"/>
            <a:t>criteria </a:t>
          </a:r>
          <a:r>
            <a:rPr lang="nl-NL" sz="1700" kern="1200" dirty="0" err="1"/>
            <a:t>and</a:t>
          </a:r>
          <a:r>
            <a:rPr lang="nl-NL" sz="1700" kern="1200" dirty="0"/>
            <a:t> assessments</a:t>
          </a:r>
          <a:endParaRPr lang="en-US" sz="1700" kern="1200" dirty="0"/>
        </a:p>
      </dsp:txBody>
      <dsp:txXfrm>
        <a:off x="899" y="2116366"/>
        <a:ext cx="1919322" cy="1151593"/>
      </dsp:txXfrm>
    </dsp:sp>
    <dsp:sp modelId="{4EA031D6-A9BB-9B48-AF72-FFBB7F3F6B39}">
      <dsp:nvSpPr>
        <dsp:cNvPr id="0" name=""/>
        <dsp:cNvSpPr/>
      </dsp:nvSpPr>
      <dsp:spPr>
        <a:xfrm>
          <a:off x="960560" y="3266159"/>
          <a:ext cx="2360767" cy="410844"/>
        </a:xfrm>
        <a:custGeom>
          <a:avLst/>
          <a:gdLst/>
          <a:ahLst/>
          <a:cxnLst/>
          <a:rect l="0" t="0" r="0" b="0"/>
          <a:pathLst>
            <a:path>
              <a:moveTo>
                <a:pt x="2360767" y="0"/>
              </a:moveTo>
              <a:lnTo>
                <a:pt x="2360767" y="222522"/>
              </a:lnTo>
              <a:lnTo>
                <a:pt x="0" y="222522"/>
              </a:lnTo>
              <a:lnTo>
                <a:pt x="0" y="410844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080901" y="3469374"/>
        <a:ext cx="120084" cy="4414"/>
      </dsp:txXfrm>
    </dsp:sp>
    <dsp:sp modelId="{9E57BC73-617C-4A40-9635-28A816FCDF42}">
      <dsp:nvSpPr>
        <dsp:cNvPr id="0" name=""/>
        <dsp:cNvSpPr/>
      </dsp:nvSpPr>
      <dsp:spPr>
        <a:xfrm>
          <a:off x="2361666" y="2116366"/>
          <a:ext cx="1919322" cy="115159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048" tIns="98720" rIns="94048" bIns="9872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b="1" i="1" kern="1200" dirty="0" err="1"/>
            <a:t>Advisory</a:t>
          </a:r>
          <a:r>
            <a:rPr lang="nl-NL" sz="1700" b="1" kern="1200" dirty="0"/>
            <a:t>: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/>
            <a:t>counsel </a:t>
          </a:r>
          <a:r>
            <a:rPr lang="nl-NL" sz="1700" kern="1200" dirty="0" err="1"/>
            <a:t>and</a:t>
          </a:r>
          <a:r>
            <a:rPr lang="nl-NL" sz="1700" kern="1200" dirty="0"/>
            <a:t> </a:t>
          </a:r>
          <a:r>
            <a:rPr lang="nl-NL" sz="1700" kern="1200" dirty="0" err="1"/>
            <a:t>critic</a:t>
          </a:r>
          <a:endParaRPr lang="en-US" sz="1700" kern="1200" dirty="0"/>
        </a:p>
      </dsp:txBody>
      <dsp:txXfrm>
        <a:off x="2361666" y="2116366"/>
        <a:ext cx="1919322" cy="1151593"/>
      </dsp:txXfrm>
    </dsp:sp>
    <dsp:sp modelId="{354F5CBA-8571-4646-800C-2E43B3CC3B61}">
      <dsp:nvSpPr>
        <dsp:cNvPr id="0" name=""/>
        <dsp:cNvSpPr/>
      </dsp:nvSpPr>
      <dsp:spPr>
        <a:xfrm>
          <a:off x="1918421" y="4239480"/>
          <a:ext cx="41084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0844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112807" y="4282993"/>
        <a:ext cx="22072" cy="4414"/>
      </dsp:txXfrm>
    </dsp:sp>
    <dsp:sp modelId="{FF9A523D-54CE-E546-9625-4823A3A96A25}">
      <dsp:nvSpPr>
        <dsp:cNvPr id="0" name=""/>
        <dsp:cNvSpPr/>
      </dsp:nvSpPr>
      <dsp:spPr>
        <a:xfrm>
          <a:off x="899" y="3709404"/>
          <a:ext cx="1919322" cy="115159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048" tIns="98720" rIns="94048" bIns="9872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b="1" i="1" kern="1200" dirty="0" err="1"/>
            <a:t>Exec</a:t>
          </a:r>
          <a:r>
            <a:rPr lang="nl-NL" sz="1700" b="1" i="1" kern="1200" dirty="0"/>
            <a:t> </a:t>
          </a:r>
          <a:r>
            <a:rPr lang="nl-NL" sz="1700" b="1" i="1" kern="1200" dirty="0" err="1"/>
            <a:t>ed</a:t>
          </a:r>
          <a:r>
            <a:rPr lang="nl-NL" sz="1700" kern="1200" dirty="0"/>
            <a:t>: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/>
            <a:t>‘</a:t>
          </a:r>
          <a:r>
            <a:rPr lang="nl-NL" sz="1700" kern="1200" dirty="0" err="1"/>
            <a:t>tooling</a:t>
          </a:r>
          <a:r>
            <a:rPr lang="nl-NL" sz="1700" kern="1200" dirty="0"/>
            <a:t> up’ </a:t>
          </a:r>
          <a:r>
            <a:rPr lang="nl-NL" sz="1700" kern="1200" dirty="0" err="1"/>
            <a:t>and</a:t>
          </a:r>
          <a:r>
            <a:rPr lang="nl-NL" sz="1700" kern="1200" dirty="0"/>
            <a:t> ‘opening up’</a:t>
          </a:r>
          <a:endParaRPr lang="en-US" sz="1700" kern="1200" dirty="0"/>
        </a:p>
      </dsp:txBody>
      <dsp:txXfrm>
        <a:off x="899" y="3709404"/>
        <a:ext cx="1919322" cy="1151593"/>
      </dsp:txXfrm>
    </dsp:sp>
    <dsp:sp modelId="{F8DFBF92-F7DB-E04A-9BEF-DA6149376CB7}">
      <dsp:nvSpPr>
        <dsp:cNvPr id="0" name=""/>
        <dsp:cNvSpPr/>
      </dsp:nvSpPr>
      <dsp:spPr>
        <a:xfrm>
          <a:off x="2361666" y="3709404"/>
          <a:ext cx="1919322" cy="115159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048" tIns="98720" rIns="94048" bIns="9872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b="1" i="1" kern="1200" dirty="0"/>
            <a:t>Crossing over</a:t>
          </a:r>
          <a:r>
            <a:rPr lang="nl-NL" sz="1700" b="1" kern="1200" dirty="0"/>
            <a:t>: </a:t>
          </a:r>
          <a:r>
            <a:rPr lang="nl-NL" sz="1700" kern="1200" dirty="0" err="1"/>
            <a:t>revolving</a:t>
          </a:r>
          <a:r>
            <a:rPr lang="nl-NL" sz="1700" kern="1200" dirty="0"/>
            <a:t>-door </a:t>
          </a:r>
          <a:r>
            <a:rPr lang="nl-NL" sz="1700" kern="1200" dirty="0" err="1"/>
            <a:t>mobility</a:t>
          </a:r>
          <a:r>
            <a:rPr lang="nl-NL" sz="1700" kern="1200" dirty="0"/>
            <a:t> </a:t>
          </a:r>
          <a:endParaRPr lang="en-US" sz="1700" kern="1200" dirty="0"/>
        </a:p>
      </dsp:txBody>
      <dsp:txXfrm>
        <a:off x="2361666" y="3709404"/>
        <a:ext cx="1919322" cy="115159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B2FBE7-F02D-4F02-82C6-FFAB4132CCD2}">
      <dsp:nvSpPr>
        <dsp:cNvPr id="0" name=""/>
        <dsp:cNvSpPr/>
      </dsp:nvSpPr>
      <dsp:spPr>
        <a:xfrm>
          <a:off x="1910658" y="2491365"/>
          <a:ext cx="1551454" cy="108963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D40BB0-AB30-41AE-B8CD-C147D4D97B99}">
      <dsp:nvSpPr>
        <dsp:cNvPr id="0" name=""/>
        <dsp:cNvSpPr/>
      </dsp:nvSpPr>
      <dsp:spPr>
        <a:xfrm>
          <a:off x="1876573" y="3581004"/>
          <a:ext cx="1585546" cy="9884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 err="1"/>
            <a:t>Purposefully</a:t>
          </a:r>
          <a:r>
            <a:rPr lang="nl-NL" sz="2000" kern="1200" dirty="0"/>
            <a:t> </a:t>
          </a:r>
          <a:r>
            <a:rPr lang="nl-NL" sz="2000" kern="1200" dirty="0" err="1"/>
            <a:t>pick</a:t>
          </a:r>
          <a:r>
            <a:rPr lang="nl-NL" sz="2000" kern="1200" dirty="0"/>
            <a:t> </a:t>
          </a:r>
          <a:r>
            <a:rPr lang="nl-NL" sz="2000" kern="1200" dirty="0" err="1"/>
            <a:t>your</a:t>
          </a:r>
          <a:r>
            <a:rPr lang="nl-NL" sz="2000" kern="1200" dirty="0"/>
            <a:t> subjects </a:t>
          </a:r>
          <a:r>
            <a:rPr lang="nl-NL" sz="2000" kern="1200" dirty="0" err="1"/>
            <a:t>and</a:t>
          </a:r>
          <a:r>
            <a:rPr lang="nl-NL" sz="2000" kern="1200" dirty="0"/>
            <a:t> </a:t>
          </a:r>
          <a:r>
            <a:rPr lang="nl-NL" sz="2000" kern="1200" dirty="0" err="1"/>
            <a:t>questions</a:t>
          </a:r>
          <a:endParaRPr lang="en-US" sz="2000" kern="1200" dirty="0"/>
        </a:p>
      </dsp:txBody>
      <dsp:txXfrm>
        <a:off x="1876573" y="3581004"/>
        <a:ext cx="1585546" cy="988489"/>
      </dsp:txXfrm>
    </dsp:sp>
    <dsp:sp modelId="{8663E5FA-2EE6-4449-928D-5624CCB751B4}">
      <dsp:nvSpPr>
        <dsp:cNvPr id="0" name=""/>
        <dsp:cNvSpPr/>
      </dsp:nvSpPr>
      <dsp:spPr>
        <a:xfrm>
          <a:off x="4069441" y="2389878"/>
          <a:ext cx="1470886" cy="128125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13BF40-9689-453B-A908-350CEB887F8E}">
      <dsp:nvSpPr>
        <dsp:cNvPr id="0" name=""/>
        <dsp:cNvSpPr/>
      </dsp:nvSpPr>
      <dsp:spPr>
        <a:xfrm>
          <a:off x="4083496" y="3593125"/>
          <a:ext cx="1585546" cy="9884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/>
            <a:t>Be </a:t>
          </a:r>
          <a:r>
            <a:rPr lang="nl-NL" sz="2000" kern="1200" dirty="0" err="1"/>
            <a:t>seen</a:t>
          </a:r>
          <a:r>
            <a:rPr lang="nl-NL" sz="2000" kern="1200" dirty="0"/>
            <a:t> </a:t>
          </a:r>
          <a:r>
            <a:rPr lang="nl-NL" sz="2000" kern="1200" dirty="0" err="1"/>
            <a:t>and</a:t>
          </a:r>
          <a:r>
            <a:rPr lang="nl-NL" sz="2000" kern="1200" dirty="0"/>
            <a:t> </a:t>
          </a:r>
          <a:r>
            <a:rPr lang="nl-NL" sz="2000" kern="1200" dirty="0" err="1"/>
            <a:t>heard</a:t>
          </a:r>
          <a:r>
            <a:rPr lang="nl-NL" sz="2000" kern="1200" dirty="0"/>
            <a:t> in </a:t>
          </a:r>
          <a:r>
            <a:rPr lang="nl-NL" sz="2000" kern="1200" dirty="0" err="1"/>
            <a:t>the</a:t>
          </a:r>
          <a:r>
            <a:rPr lang="nl-NL" sz="2000" kern="1200" dirty="0"/>
            <a:t> right </a:t>
          </a:r>
          <a:r>
            <a:rPr lang="nl-NL" sz="2000" kern="1200" dirty="0" err="1"/>
            <a:t>places</a:t>
          </a:r>
          <a:r>
            <a:rPr lang="nl-NL" sz="2000" kern="1200" dirty="0"/>
            <a:t> at </a:t>
          </a:r>
          <a:r>
            <a:rPr lang="nl-NL" sz="2000" kern="1200" dirty="0" err="1"/>
            <a:t>the</a:t>
          </a:r>
          <a:r>
            <a:rPr lang="nl-NL" sz="2000" kern="1200" dirty="0"/>
            <a:t> right </a:t>
          </a:r>
          <a:r>
            <a:rPr lang="nl-NL" sz="2000" kern="1200" dirty="0" err="1"/>
            <a:t>times</a:t>
          </a:r>
          <a:endParaRPr lang="en-US" sz="2000" kern="1200" dirty="0"/>
        </a:p>
      </dsp:txBody>
      <dsp:txXfrm>
        <a:off x="4083496" y="3593125"/>
        <a:ext cx="1585546" cy="988489"/>
      </dsp:txXfrm>
    </dsp:sp>
    <dsp:sp modelId="{3B9F155E-F227-4590-A928-FD33EF9BECC7}">
      <dsp:nvSpPr>
        <dsp:cNvPr id="0" name=""/>
        <dsp:cNvSpPr/>
      </dsp:nvSpPr>
      <dsp:spPr>
        <a:xfrm>
          <a:off x="2834747" y="60154"/>
          <a:ext cx="1432507" cy="111287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C92574-F18F-4573-80F5-4954CFC2317D}">
      <dsp:nvSpPr>
        <dsp:cNvPr id="0" name=""/>
        <dsp:cNvSpPr/>
      </dsp:nvSpPr>
      <dsp:spPr>
        <a:xfrm>
          <a:off x="2864734" y="1085787"/>
          <a:ext cx="1585546" cy="9884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/>
            <a:t>Impact has </a:t>
          </a:r>
          <a:r>
            <a:rPr lang="nl-NL" sz="2000" kern="1200" dirty="0" err="1"/>
            <a:t>to</a:t>
          </a:r>
          <a:r>
            <a:rPr lang="nl-NL" sz="2000" kern="1200" dirty="0"/>
            <a:t> </a:t>
          </a:r>
          <a:r>
            <a:rPr lang="nl-NL" sz="2000" kern="1200" dirty="0" err="1"/>
            <a:t>be</a:t>
          </a:r>
          <a:r>
            <a:rPr lang="nl-NL" sz="2000" kern="1200" dirty="0"/>
            <a:t> </a:t>
          </a:r>
          <a:r>
            <a:rPr lang="nl-NL" sz="2000" kern="1200" dirty="0" err="1"/>
            <a:t>worked</a:t>
          </a:r>
          <a:r>
            <a:rPr lang="nl-NL" sz="2000" kern="1200" dirty="0"/>
            <a:t> at</a:t>
          </a:r>
          <a:endParaRPr lang="en-US" sz="2000" kern="1200" dirty="0"/>
        </a:p>
      </dsp:txBody>
      <dsp:txXfrm>
        <a:off x="2864734" y="1085787"/>
        <a:ext cx="1585546" cy="988489"/>
      </dsp:txXfrm>
    </dsp:sp>
    <dsp:sp modelId="{2896B40F-A5EE-4C03-B4E7-98CBB952BD9E}">
      <dsp:nvSpPr>
        <dsp:cNvPr id="0" name=""/>
        <dsp:cNvSpPr/>
      </dsp:nvSpPr>
      <dsp:spPr>
        <a:xfrm>
          <a:off x="255413" y="0"/>
          <a:ext cx="1183433" cy="112560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EE8C32-1220-4D4C-9509-1EAB52381CB9}">
      <dsp:nvSpPr>
        <dsp:cNvPr id="0" name=""/>
        <dsp:cNvSpPr/>
      </dsp:nvSpPr>
      <dsp:spPr>
        <a:xfrm>
          <a:off x="79752" y="1053503"/>
          <a:ext cx="1585546" cy="9884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/>
            <a:t>Impact is </a:t>
          </a:r>
          <a:r>
            <a:rPr lang="nl-NL" sz="2000" kern="1200" dirty="0" err="1"/>
            <a:t>not</a:t>
          </a:r>
          <a:r>
            <a:rPr lang="nl-NL" sz="2000" kern="1200" dirty="0"/>
            <a:t> a </a:t>
          </a:r>
          <a:r>
            <a:rPr lang="nl-NL" sz="2000" kern="1200" dirty="0" err="1"/>
            <a:t>one</a:t>
          </a:r>
          <a:r>
            <a:rPr lang="nl-NL" sz="2000" kern="1200" dirty="0"/>
            <a:t>-shot, </a:t>
          </a:r>
          <a:r>
            <a:rPr lang="nl-NL" sz="2000" kern="1200" dirty="0" err="1"/>
            <a:t>rapid-fire</a:t>
          </a:r>
          <a:r>
            <a:rPr lang="nl-NL" sz="2000" kern="1200" dirty="0"/>
            <a:t> game</a:t>
          </a:r>
          <a:endParaRPr lang="en-US" sz="2000" kern="1200" dirty="0"/>
        </a:p>
      </dsp:txBody>
      <dsp:txXfrm>
        <a:off x="79752" y="1053503"/>
        <a:ext cx="1585546" cy="988489"/>
      </dsp:txXfrm>
    </dsp:sp>
    <dsp:sp modelId="{BABED535-7DA7-4326-8631-1D74D8345CFC}">
      <dsp:nvSpPr>
        <dsp:cNvPr id="0" name=""/>
        <dsp:cNvSpPr/>
      </dsp:nvSpPr>
      <dsp:spPr>
        <a:xfrm>
          <a:off x="5609144" y="16941"/>
          <a:ext cx="1197753" cy="106249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483BFB-0EFC-44C4-B1DF-D678D23A63DB}">
      <dsp:nvSpPr>
        <dsp:cNvPr id="0" name=""/>
        <dsp:cNvSpPr/>
      </dsp:nvSpPr>
      <dsp:spPr>
        <a:xfrm>
          <a:off x="5198413" y="980177"/>
          <a:ext cx="1840138" cy="11351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/>
            <a:t>Impact has </a:t>
          </a:r>
          <a:r>
            <a:rPr lang="nl-NL" sz="2000" kern="1200" dirty="0" err="1"/>
            <a:t>to</a:t>
          </a:r>
          <a:r>
            <a:rPr lang="nl-NL" sz="2000" kern="1200" dirty="0"/>
            <a:t> </a:t>
          </a:r>
          <a:r>
            <a:rPr lang="nl-NL" sz="2000" kern="1200" dirty="0" err="1"/>
            <a:t>be</a:t>
          </a:r>
          <a:r>
            <a:rPr lang="nl-NL" sz="2000" kern="1200" dirty="0"/>
            <a:t> </a:t>
          </a:r>
          <a:r>
            <a:rPr lang="nl-NL" sz="2000" kern="1200" dirty="0" err="1"/>
            <a:t>equally</a:t>
          </a:r>
          <a:r>
            <a:rPr lang="nl-NL" sz="2000" kern="1200" dirty="0"/>
            <a:t> </a:t>
          </a:r>
          <a:r>
            <a:rPr lang="nl-NL" sz="2000" kern="1200" dirty="0" err="1"/>
            <a:t>noticed</a:t>
          </a:r>
          <a:r>
            <a:rPr lang="nl-NL" sz="2000" kern="1200" dirty="0"/>
            <a:t> </a:t>
          </a:r>
          <a:r>
            <a:rPr lang="nl-NL" sz="2000" kern="1200" dirty="0" err="1"/>
            <a:t>and</a:t>
          </a:r>
          <a:r>
            <a:rPr lang="nl-NL" sz="2000" kern="1200" dirty="0"/>
            <a:t> </a:t>
          </a:r>
          <a:r>
            <a:rPr lang="nl-NL" sz="2000" kern="1200" dirty="0" err="1"/>
            <a:t>and</a:t>
          </a:r>
          <a:r>
            <a:rPr lang="nl-NL" sz="2000" kern="1200" dirty="0"/>
            <a:t> </a:t>
          </a:r>
          <a:r>
            <a:rPr lang="nl-NL" sz="2000" kern="1200" dirty="0" err="1"/>
            <a:t>rewarded</a:t>
          </a:r>
          <a:endParaRPr lang="en-US" sz="2000" kern="1200" dirty="0"/>
        </a:p>
      </dsp:txBody>
      <dsp:txXfrm>
        <a:off x="5198413" y="980177"/>
        <a:ext cx="1840138" cy="1135141"/>
      </dsp:txXfrm>
    </dsp:sp>
    <dsp:sp modelId="{BEE7E290-727D-4A44-9CAD-3B39DFCA2C6C}">
      <dsp:nvSpPr>
        <dsp:cNvPr id="0" name=""/>
        <dsp:cNvSpPr/>
      </dsp:nvSpPr>
      <dsp:spPr>
        <a:xfrm>
          <a:off x="524715" y="4003910"/>
          <a:ext cx="1167743" cy="1242375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96C033-A0A3-4F93-B51C-2CBE5EFAEC60}">
      <dsp:nvSpPr>
        <dsp:cNvPr id="0" name=""/>
        <dsp:cNvSpPr/>
      </dsp:nvSpPr>
      <dsp:spPr>
        <a:xfrm>
          <a:off x="315816" y="5091643"/>
          <a:ext cx="1585546" cy="13139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/>
            <a:t>Impact </a:t>
          </a:r>
          <a:r>
            <a:rPr lang="nl-NL" sz="2000" kern="1200" dirty="0" err="1"/>
            <a:t>can</a:t>
          </a:r>
          <a:r>
            <a:rPr lang="nl-NL" sz="2000" kern="1200" dirty="0"/>
            <a:t> </a:t>
          </a:r>
          <a:r>
            <a:rPr lang="nl-NL" sz="2000" kern="1200" dirty="0" err="1"/>
            <a:t>generate</a:t>
          </a:r>
          <a:r>
            <a:rPr lang="nl-NL" sz="2000" kern="1200" dirty="0"/>
            <a:t> (</a:t>
          </a:r>
          <a:r>
            <a:rPr lang="nl-NL" sz="2000" kern="1200" dirty="0" err="1"/>
            <a:t>challenging</a:t>
          </a:r>
          <a:r>
            <a:rPr lang="nl-NL" sz="2000" kern="1200" dirty="0"/>
            <a:t>) feedback</a:t>
          </a:r>
          <a:endParaRPr lang="en-US" sz="2000" kern="1200" dirty="0"/>
        </a:p>
      </dsp:txBody>
      <dsp:txXfrm>
        <a:off x="315816" y="5091643"/>
        <a:ext cx="1585546" cy="1313969"/>
      </dsp:txXfrm>
    </dsp:sp>
    <dsp:sp modelId="{97609D4A-2588-437F-8F82-68D00F9BECE4}">
      <dsp:nvSpPr>
        <dsp:cNvPr id="0" name=""/>
        <dsp:cNvSpPr/>
      </dsp:nvSpPr>
      <dsp:spPr>
        <a:xfrm>
          <a:off x="5909496" y="4001014"/>
          <a:ext cx="1020470" cy="1062495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347182-0C46-4A9E-A5B5-156E43F97EC8}">
      <dsp:nvSpPr>
        <dsp:cNvPr id="0" name=""/>
        <dsp:cNvSpPr/>
      </dsp:nvSpPr>
      <dsp:spPr>
        <a:xfrm>
          <a:off x="5592921" y="5108504"/>
          <a:ext cx="1585546" cy="9884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/>
            <a:t>Never </a:t>
          </a:r>
          <a:r>
            <a:rPr lang="nl-NL" sz="2000" kern="1200" dirty="0" err="1"/>
            <a:t>compromise</a:t>
          </a:r>
          <a:r>
            <a:rPr lang="nl-NL" sz="2000" kern="1200" dirty="0"/>
            <a:t> </a:t>
          </a:r>
          <a:r>
            <a:rPr lang="nl-NL" sz="2000" kern="1200" dirty="0" err="1"/>
            <a:t>your</a:t>
          </a:r>
          <a:r>
            <a:rPr lang="nl-NL" sz="2000" kern="1200" dirty="0"/>
            <a:t>  </a:t>
          </a:r>
          <a:r>
            <a:rPr lang="nl-NL" sz="2000" kern="1200" dirty="0" err="1"/>
            <a:t>scientific</a:t>
          </a:r>
          <a:r>
            <a:rPr lang="nl-NL" sz="2000" kern="1200" dirty="0"/>
            <a:t> </a:t>
          </a:r>
          <a:r>
            <a:rPr lang="nl-NL" sz="2000" kern="1200" dirty="0" err="1"/>
            <a:t>integrity</a:t>
          </a:r>
          <a:endParaRPr lang="en-US" sz="2000" kern="1200" dirty="0"/>
        </a:p>
      </dsp:txBody>
      <dsp:txXfrm>
        <a:off x="5592921" y="5108504"/>
        <a:ext cx="1585546" cy="9884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7015D6-0688-D74D-AA0B-66A9750B1839}" type="datetimeFigureOut">
              <a:rPr lang="nl-NL" smtClean="0"/>
              <a:t>17-11-2021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F6DD5B-9377-6C40-BDD6-54724CAEBA9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4941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A mono- </a:t>
            </a:r>
            <a:r>
              <a:rPr lang="nl-NL" dirty="0" err="1"/>
              <a:t>and</a:t>
            </a:r>
            <a:r>
              <a:rPr lang="nl-NL" dirty="0"/>
              <a:t>/or </a:t>
            </a:r>
            <a:r>
              <a:rPr lang="nl-NL" dirty="0" err="1"/>
              <a:t>multidisciplinary</a:t>
            </a:r>
            <a:r>
              <a:rPr lang="nl-NL" dirty="0"/>
              <a:t> (</a:t>
            </a:r>
            <a:r>
              <a:rPr lang="nl-NL" dirty="0" err="1"/>
              <a:t>law</a:t>
            </a:r>
            <a:r>
              <a:rPr lang="nl-NL" dirty="0"/>
              <a:t>, </a:t>
            </a:r>
            <a:r>
              <a:rPr lang="nl-NL" dirty="0" err="1"/>
              <a:t>economics</a:t>
            </a:r>
            <a:r>
              <a:rPr lang="nl-NL" dirty="0"/>
              <a:t>, pol </a:t>
            </a:r>
            <a:r>
              <a:rPr lang="nl-NL" dirty="0" err="1"/>
              <a:t>sci</a:t>
            </a:r>
            <a:r>
              <a:rPr lang="nl-NL" dirty="0"/>
              <a:t>, </a:t>
            </a:r>
            <a:r>
              <a:rPr lang="nl-NL" dirty="0" err="1"/>
              <a:t>soc</a:t>
            </a:r>
            <a:r>
              <a:rPr lang="nl-NL" dirty="0"/>
              <a:t>) </a:t>
            </a:r>
            <a:r>
              <a:rPr lang="nl-NL" dirty="0" err="1"/>
              <a:t>and</a:t>
            </a:r>
            <a:r>
              <a:rPr lang="nl-NL" dirty="0"/>
              <a:t>/or </a:t>
            </a:r>
            <a:r>
              <a:rPr lang="nl-NL" dirty="0" err="1"/>
              <a:t>interdisciplinary</a:t>
            </a:r>
            <a:r>
              <a:rPr lang="nl-NL" dirty="0"/>
              <a:t> field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err="1"/>
              <a:t>Departments</a:t>
            </a:r>
            <a:r>
              <a:rPr lang="nl-NL" dirty="0"/>
              <a:t> of PA </a:t>
            </a:r>
            <a:r>
              <a:rPr lang="nl-NL" dirty="0" err="1"/>
              <a:t>and</a:t>
            </a:r>
            <a:r>
              <a:rPr lang="nl-NL" dirty="0"/>
              <a:t> ‘governance of….’ </a:t>
            </a:r>
            <a:r>
              <a:rPr lang="nl-NL" dirty="0" err="1"/>
              <a:t>sections</a:t>
            </a:r>
            <a:r>
              <a:rPr lang="nl-NL" dirty="0"/>
              <a:t>/</a:t>
            </a:r>
            <a:r>
              <a:rPr lang="nl-NL" dirty="0" err="1"/>
              <a:t>departments</a:t>
            </a:r>
            <a:r>
              <a:rPr lang="nl-NL" dirty="0"/>
              <a:t> in </a:t>
            </a:r>
            <a:r>
              <a:rPr lang="nl-NL" dirty="0" err="1"/>
              <a:t>other</a:t>
            </a:r>
            <a:r>
              <a:rPr lang="nl-NL" dirty="0"/>
              <a:t> disciplines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PA – Public Policy – Public Management – Public </a:t>
            </a:r>
            <a:r>
              <a:rPr lang="nl-NL" dirty="0" err="1"/>
              <a:t>Organizations</a:t>
            </a:r>
            <a:r>
              <a:rPr lang="nl-NL" dirty="0"/>
              <a:t> – ‘Governance’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=&gt;</a:t>
            </a:r>
          </a:p>
          <a:p>
            <a:pPr marL="0" indent="0">
              <a:buNone/>
            </a:pPr>
            <a:r>
              <a:rPr lang="nl-NL" dirty="0"/>
              <a:t>It has </a:t>
            </a:r>
            <a:r>
              <a:rPr lang="nl-NL" dirty="0" err="1"/>
              <a:t>rapidly</a:t>
            </a:r>
            <a:r>
              <a:rPr lang="nl-NL" dirty="0"/>
              <a:t> </a:t>
            </a:r>
            <a:r>
              <a:rPr lang="nl-NL" dirty="0" err="1"/>
              <a:t>become</a:t>
            </a:r>
            <a:r>
              <a:rPr lang="nl-NL" dirty="0"/>
              <a:t> </a:t>
            </a:r>
            <a:r>
              <a:rPr lang="nl-NL" dirty="0" err="1"/>
              <a:t>impossible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maintain</a:t>
            </a:r>
            <a:r>
              <a:rPr lang="nl-NL" dirty="0"/>
              <a:t> a </a:t>
            </a:r>
            <a:r>
              <a:rPr lang="nl-NL" dirty="0" err="1"/>
              <a:t>comprehensive</a:t>
            </a:r>
            <a:r>
              <a:rPr lang="nl-NL" dirty="0"/>
              <a:t> </a:t>
            </a:r>
            <a:r>
              <a:rPr lang="nl-NL" dirty="0" err="1"/>
              <a:t>overview</a:t>
            </a:r>
            <a:r>
              <a:rPr lang="nl-NL" dirty="0"/>
              <a:t> let </a:t>
            </a:r>
            <a:r>
              <a:rPr lang="nl-NL" dirty="0" err="1"/>
              <a:t>alone</a:t>
            </a:r>
            <a:r>
              <a:rPr lang="nl-NL" dirty="0"/>
              <a:t> a fair assessment of </a:t>
            </a:r>
            <a:r>
              <a:rPr lang="nl-NL" dirty="0" err="1"/>
              <a:t>significance</a:t>
            </a:r>
            <a:r>
              <a:rPr lang="nl-NL" dirty="0"/>
              <a:t> of ALL THAT</a:t>
            </a:r>
          </a:p>
          <a:p>
            <a:pPr marL="0" indent="0">
              <a:buNone/>
            </a:pPr>
            <a:r>
              <a:rPr lang="nl-NL" dirty="0"/>
              <a:t>Must </a:t>
            </a:r>
            <a:r>
              <a:rPr lang="nl-NL" dirty="0" err="1"/>
              <a:t>also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daunting</a:t>
            </a:r>
            <a:r>
              <a:rPr lang="nl-NL" dirty="0"/>
              <a:t> </a:t>
            </a:r>
            <a:r>
              <a:rPr lang="nl-NL" dirty="0" err="1"/>
              <a:t>terrain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navigate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young</a:t>
            </a:r>
            <a:r>
              <a:rPr lang="nl-NL" dirty="0"/>
              <a:t> </a:t>
            </a:r>
            <a:r>
              <a:rPr lang="nl-NL" dirty="0" err="1"/>
              <a:t>scholars</a:t>
            </a:r>
            <a:r>
              <a:rPr lang="nl-NL" dirty="0"/>
              <a:t>: </a:t>
            </a:r>
            <a:r>
              <a:rPr lang="nl-NL" dirty="0" err="1"/>
              <a:t>what</a:t>
            </a:r>
            <a:r>
              <a:rPr lang="nl-NL" dirty="0"/>
              <a:t> </a:t>
            </a:r>
            <a:r>
              <a:rPr lang="nl-NL" dirty="0" err="1"/>
              <a:t>happens</a:t>
            </a:r>
            <a:r>
              <a:rPr lang="nl-NL" dirty="0"/>
              <a:t> </a:t>
            </a:r>
            <a:r>
              <a:rPr lang="nl-NL" dirty="0" err="1"/>
              <a:t>where</a:t>
            </a:r>
            <a:r>
              <a:rPr lang="nl-NL" dirty="0"/>
              <a:t> is </a:t>
            </a:r>
            <a:r>
              <a:rPr lang="nl-NL" dirty="0" err="1"/>
              <a:t>by</a:t>
            </a:r>
            <a:r>
              <a:rPr lang="nl-NL" dirty="0"/>
              <a:t> no means evident,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there</a:t>
            </a:r>
            <a:r>
              <a:rPr lang="nl-NL" dirty="0"/>
              <a:t> is </a:t>
            </a:r>
            <a:r>
              <a:rPr lang="nl-NL" dirty="0" err="1"/>
              <a:t>less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less</a:t>
            </a:r>
            <a:r>
              <a:rPr lang="nl-NL" dirty="0"/>
              <a:t> of a common </a:t>
            </a:r>
            <a:r>
              <a:rPr lang="nl-NL" dirty="0" err="1"/>
              <a:t>intellectual</a:t>
            </a:r>
            <a:r>
              <a:rPr lang="nl-NL" dirty="0"/>
              <a:t> </a:t>
            </a:r>
            <a:r>
              <a:rPr lang="nl-NL" dirty="0" err="1"/>
              <a:t>core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professional </a:t>
            </a:r>
            <a:r>
              <a:rPr lang="nl-NL" dirty="0" err="1"/>
              <a:t>identifcation</a:t>
            </a:r>
            <a:endParaRPr lang="nl-NL" dirty="0"/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6DD5B-9377-6C40-BDD6-54724CAEBA9E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2781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6DD5B-9377-6C40-BDD6-54724CAEBA9E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880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Overal assessment: </a:t>
            </a:r>
          </a:p>
          <a:p>
            <a:endParaRPr lang="nl-NL" dirty="0"/>
          </a:p>
          <a:p>
            <a:r>
              <a:rPr lang="nl-NL" dirty="0"/>
              <a:t>In Dutch </a:t>
            </a:r>
            <a:r>
              <a:rPr lang="nl-NL" dirty="0" err="1"/>
              <a:t>academic</a:t>
            </a:r>
            <a:r>
              <a:rPr lang="nl-NL" dirty="0"/>
              <a:t> landscape: +. We have </a:t>
            </a:r>
            <a:r>
              <a:rPr lang="nl-NL" dirty="0" err="1"/>
              <a:t>earned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grudgding</a:t>
            </a:r>
            <a:r>
              <a:rPr lang="nl-NL" dirty="0"/>
              <a:t> (</a:t>
            </a:r>
            <a:r>
              <a:rPr lang="nl-NL" dirty="0" err="1"/>
              <a:t>sociology</a:t>
            </a:r>
            <a:r>
              <a:rPr lang="nl-NL" dirty="0"/>
              <a:t>, </a:t>
            </a:r>
            <a:r>
              <a:rPr lang="nl-NL" dirty="0" err="1"/>
              <a:t>political</a:t>
            </a:r>
            <a:r>
              <a:rPr lang="nl-NL" dirty="0"/>
              <a:t> </a:t>
            </a:r>
            <a:r>
              <a:rPr lang="nl-NL" dirty="0" err="1"/>
              <a:t>science</a:t>
            </a:r>
            <a:r>
              <a:rPr lang="nl-NL" dirty="0"/>
              <a:t>) </a:t>
            </a:r>
            <a:r>
              <a:rPr lang="nl-NL" dirty="0" err="1"/>
              <a:t>and</a:t>
            </a:r>
            <a:r>
              <a:rPr lang="nl-NL" dirty="0"/>
              <a:t>/or more </a:t>
            </a:r>
            <a:r>
              <a:rPr lang="nl-NL" dirty="0" err="1"/>
              <a:t>generous</a:t>
            </a:r>
            <a:r>
              <a:rPr lang="nl-NL" dirty="0"/>
              <a:t> (public </a:t>
            </a:r>
            <a:r>
              <a:rPr lang="nl-NL" dirty="0" err="1"/>
              <a:t>law</a:t>
            </a:r>
            <a:r>
              <a:rPr lang="nl-NL" dirty="0"/>
              <a:t>, public </a:t>
            </a:r>
            <a:r>
              <a:rPr lang="nl-NL" dirty="0" err="1"/>
              <a:t>economics</a:t>
            </a:r>
            <a:r>
              <a:rPr lang="nl-NL" dirty="0"/>
              <a:t>, planning, </a:t>
            </a:r>
            <a:r>
              <a:rPr lang="nl-NL" dirty="0" err="1"/>
              <a:t>civil</a:t>
            </a:r>
            <a:r>
              <a:rPr lang="nl-NL" dirty="0"/>
              <a:t> engineering, </a:t>
            </a:r>
            <a:r>
              <a:rPr lang="nl-NL" dirty="0" err="1"/>
              <a:t>psychology</a:t>
            </a:r>
            <a:r>
              <a:rPr lang="nl-NL" dirty="0"/>
              <a:t>,, </a:t>
            </a:r>
            <a:r>
              <a:rPr lang="nl-NL" dirty="0" err="1"/>
              <a:t>anthropology</a:t>
            </a:r>
            <a:r>
              <a:rPr lang="nl-NL" dirty="0"/>
              <a:t>, </a:t>
            </a:r>
            <a:r>
              <a:rPr lang="nl-NL" dirty="0" err="1"/>
              <a:t>history</a:t>
            </a:r>
            <a:r>
              <a:rPr lang="nl-NL" dirty="0"/>
              <a:t>) respect of </a:t>
            </a:r>
            <a:r>
              <a:rPr lang="nl-NL" dirty="0" err="1"/>
              <a:t>our</a:t>
            </a:r>
            <a:r>
              <a:rPr lang="nl-NL" dirty="0"/>
              <a:t> </a:t>
            </a:r>
            <a:r>
              <a:rPr lang="nl-NL" dirty="0" err="1"/>
              <a:t>peers</a:t>
            </a:r>
            <a:r>
              <a:rPr lang="nl-NL" dirty="0"/>
              <a:t>. </a:t>
            </a:r>
            <a:r>
              <a:rPr lang="nl-NL" dirty="0" err="1"/>
              <a:t>Key</a:t>
            </a:r>
            <a:r>
              <a:rPr lang="nl-NL" dirty="0"/>
              <a:t> indicators: </a:t>
            </a:r>
            <a:r>
              <a:rPr lang="nl-NL" dirty="0" err="1"/>
              <a:t>size</a:t>
            </a:r>
            <a:r>
              <a:rPr lang="nl-NL" dirty="0"/>
              <a:t>/spread of PA </a:t>
            </a:r>
            <a:r>
              <a:rPr lang="nl-NL" dirty="0" err="1"/>
              <a:t>programmes</a:t>
            </a:r>
            <a:r>
              <a:rPr lang="nl-NL" dirty="0"/>
              <a:t>/</a:t>
            </a:r>
            <a:r>
              <a:rPr lang="nl-NL" dirty="0" err="1"/>
              <a:t>departments</a:t>
            </a:r>
            <a:r>
              <a:rPr lang="nl-NL" dirty="0"/>
              <a:t> </a:t>
            </a:r>
            <a:r>
              <a:rPr lang="nl-NL" dirty="0" err="1"/>
              <a:t>across</a:t>
            </a:r>
            <a:r>
              <a:rPr lang="nl-NL" dirty="0"/>
              <a:t> </a:t>
            </a:r>
            <a:r>
              <a:rPr lang="nl-NL" dirty="0" err="1"/>
              <a:t>tertiary</a:t>
            </a:r>
            <a:r>
              <a:rPr lang="nl-NL" dirty="0"/>
              <a:t> </a:t>
            </a:r>
            <a:r>
              <a:rPr lang="nl-NL" dirty="0" err="1"/>
              <a:t>institutions</a:t>
            </a:r>
            <a:r>
              <a:rPr lang="nl-NL" dirty="0"/>
              <a:t>; student interest; NWO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other</a:t>
            </a:r>
            <a:r>
              <a:rPr lang="nl-NL" dirty="0"/>
              <a:t> </a:t>
            </a:r>
            <a:r>
              <a:rPr lang="nl-NL" dirty="0" err="1"/>
              <a:t>competitive</a:t>
            </a:r>
            <a:r>
              <a:rPr lang="nl-NL" dirty="0"/>
              <a:t> </a:t>
            </a:r>
            <a:r>
              <a:rPr lang="nl-NL" dirty="0" err="1"/>
              <a:t>grant</a:t>
            </a:r>
            <a:r>
              <a:rPr lang="nl-NL" dirty="0"/>
              <a:t> </a:t>
            </a:r>
            <a:r>
              <a:rPr lang="nl-NL" dirty="0" err="1"/>
              <a:t>income</a:t>
            </a:r>
            <a:r>
              <a:rPr lang="nl-NL" dirty="0"/>
              <a:t>; </a:t>
            </a:r>
            <a:r>
              <a:rPr lang="nl-NL" dirty="0" err="1"/>
              <a:t>membership</a:t>
            </a:r>
            <a:r>
              <a:rPr lang="nl-NL" dirty="0"/>
              <a:t> of </a:t>
            </a:r>
            <a:r>
              <a:rPr lang="nl-NL" dirty="0" err="1"/>
              <a:t>learned</a:t>
            </a:r>
            <a:r>
              <a:rPr lang="nl-NL" dirty="0"/>
              <a:t> </a:t>
            </a:r>
            <a:r>
              <a:rPr lang="nl-NL" dirty="0" err="1"/>
              <a:t>societies</a:t>
            </a:r>
            <a:endParaRPr lang="nl-NL" dirty="0"/>
          </a:p>
          <a:p>
            <a:endParaRPr lang="nl-NL" dirty="0"/>
          </a:p>
          <a:p>
            <a:r>
              <a:rPr lang="nl-NL" dirty="0"/>
              <a:t>In </a:t>
            </a:r>
            <a:r>
              <a:rPr lang="nl-NL" dirty="0" err="1"/>
              <a:t>international</a:t>
            </a:r>
            <a:r>
              <a:rPr lang="nl-NL" dirty="0"/>
              <a:t> PA landscape: ++. Dutch/</a:t>
            </a:r>
            <a:r>
              <a:rPr lang="nl-NL" dirty="0" err="1"/>
              <a:t>Flemish</a:t>
            </a:r>
            <a:r>
              <a:rPr lang="nl-NL" dirty="0"/>
              <a:t> PA no </a:t>
            </a:r>
            <a:r>
              <a:rPr lang="nl-NL" dirty="0" err="1"/>
              <a:t>longer</a:t>
            </a:r>
            <a:r>
              <a:rPr lang="nl-NL" dirty="0"/>
              <a:t> has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smell</a:t>
            </a:r>
            <a:r>
              <a:rPr lang="nl-NL" dirty="0"/>
              <a:t> of Brussels </a:t>
            </a:r>
            <a:r>
              <a:rPr lang="nl-NL" dirty="0" err="1"/>
              <a:t>sprouts</a:t>
            </a:r>
            <a:r>
              <a:rPr lang="nl-NL" dirty="0"/>
              <a:t> </a:t>
            </a:r>
            <a:r>
              <a:rPr lang="nl-NL" dirty="0" err="1"/>
              <a:t>about</a:t>
            </a:r>
            <a:r>
              <a:rPr lang="nl-NL" dirty="0"/>
              <a:t> it. </a:t>
            </a:r>
            <a:r>
              <a:rPr lang="nl-NL" dirty="0" err="1"/>
              <a:t>Key</a:t>
            </a:r>
            <a:r>
              <a:rPr lang="nl-NL" dirty="0"/>
              <a:t> indicators: % of papers in top-15 </a:t>
            </a:r>
            <a:r>
              <a:rPr lang="nl-NL" dirty="0" err="1"/>
              <a:t>journals</a:t>
            </a:r>
            <a:r>
              <a:rPr lang="nl-NL" dirty="0"/>
              <a:t>; </a:t>
            </a:r>
            <a:r>
              <a:rPr lang="nl-NL" dirty="0" err="1"/>
              <a:t>nr</a:t>
            </a:r>
            <a:r>
              <a:rPr lang="nl-NL" dirty="0"/>
              <a:t> of </a:t>
            </a:r>
            <a:r>
              <a:rPr lang="nl-NL" dirty="0" err="1"/>
              <a:t>books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high-impact int </a:t>
            </a:r>
            <a:r>
              <a:rPr lang="nl-NL" dirty="0" err="1"/>
              <a:t>acad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textbook</a:t>
            </a:r>
            <a:r>
              <a:rPr lang="nl-NL" dirty="0"/>
              <a:t> </a:t>
            </a:r>
            <a:r>
              <a:rPr lang="nl-NL" dirty="0" err="1"/>
              <a:t>publishers</a:t>
            </a:r>
            <a:r>
              <a:rPr lang="nl-NL" dirty="0"/>
              <a:t>; </a:t>
            </a:r>
            <a:r>
              <a:rPr lang="nl-NL" dirty="0" err="1"/>
              <a:t>nr</a:t>
            </a:r>
            <a:r>
              <a:rPr lang="nl-NL" dirty="0"/>
              <a:t> of </a:t>
            </a:r>
            <a:r>
              <a:rPr lang="nl-NL" dirty="0" err="1"/>
              <a:t>core</a:t>
            </a:r>
            <a:r>
              <a:rPr lang="nl-NL" dirty="0"/>
              <a:t> editorial </a:t>
            </a:r>
            <a:r>
              <a:rPr lang="nl-NL" dirty="0" err="1"/>
              <a:t>positions</a:t>
            </a:r>
            <a:r>
              <a:rPr lang="nl-NL" dirty="0"/>
              <a:t>; ERC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other</a:t>
            </a:r>
            <a:r>
              <a:rPr lang="nl-NL" dirty="0"/>
              <a:t> </a:t>
            </a:r>
            <a:r>
              <a:rPr lang="nl-NL" dirty="0" err="1"/>
              <a:t>competitive</a:t>
            </a:r>
            <a:r>
              <a:rPr lang="nl-NL" dirty="0"/>
              <a:t> int </a:t>
            </a:r>
            <a:r>
              <a:rPr lang="nl-NL" dirty="0" err="1"/>
              <a:t>grant</a:t>
            </a:r>
            <a:r>
              <a:rPr lang="nl-NL" dirty="0"/>
              <a:t> </a:t>
            </a:r>
            <a:r>
              <a:rPr lang="nl-NL" dirty="0" err="1"/>
              <a:t>income</a:t>
            </a:r>
            <a:r>
              <a:rPr lang="nl-NL" dirty="0"/>
              <a:t>; </a:t>
            </a:r>
            <a:r>
              <a:rPr lang="nl-NL" dirty="0" err="1"/>
              <a:t>honorary</a:t>
            </a:r>
            <a:r>
              <a:rPr lang="nl-NL" dirty="0"/>
              <a:t> </a:t>
            </a:r>
            <a:r>
              <a:rPr lang="nl-NL" dirty="0" err="1"/>
              <a:t>doctorates</a:t>
            </a:r>
            <a:r>
              <a:rPr lang="nl-NL" dirty="0"/>
              <a:t>/</a:t>
            </a:r>
            <a:r>
              <a:rPr lang="nl-NL" dirty="0" err="1"/>
              <a:t>awards</a:t>
            </a:r>
            <a:r>
              <a:rPr lang="nl-NL" dirty="0"/>
              <a:t> </a:t>
            </a:r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err="1"/>
              <a:t>international</a:t>
            </a:r>
            <a:r>
              <a:rPr lang="nl-NL" dirty="0"/>
              <a:t> </a:t>
            </a:r>
            <a:r>
              <a:rPr lang="nl-NL" dirty="0" err="1"/>
              <a:t>bodies</a:t>
            </a:r>
            <a:r>
              <a:rPr lang="nl-NL" dirty="0"/>
              <a:t>; </a:t>
            </a:r>
            <a:r>
              <a:rPr lang="nl-NL" dirty="0" err="1"/>
              <a:t>hiring</a:t>
            </a:r>
            <a:r>
              <a:rPr lang="nl-NL" dirty="0"/>
              <a:t> of Dutch/</a:t>
            </a:r>
            <a:r>
              <a:rPr lang="nl-NL" dirty="0" err="1"/>
              <a:t>Flemish-trained</a:t>
            </a:r>
            <a:r>
              <a:rPr lang="nl-NL" dirty="0"/>
              <a:t> </a:t>
            </a:r>
            <a:r>
              <a:rPr lang="nl-NL" dirty="0" err="1"/>
              <a:t>phds</a:t>
            </a:r>
            <a:r>
              <a:rPr lang="nl-NL" dirty="0"/>
              <a:t>/postdocs/</a:t>
            </a:r>
            <a:r>
              <a:rPr lang="nl-NL" dirty="0" err="1"/>
              <a:t>faculty</a:t>
            </a:r>
            <a:r>
              <a:rPr lang="nl-NL" dirty="0"/>
              <a:t> in </a:t>
            </a:r>
            <a:r>
              <a:rPr lang="nl-NL" dirty="0" err="1"/>
              <a:t>other</a:t>
            </a:r>
            <a:r>
              <a:rPr lang="nl-NL" dirty="0"/>
              <a:t> </a:t>
            </a:r>
            <a:r>
              <a:rPr lang="nl-NL" dirty="0" err="1"/>
              <a:t>countries</a:t>
            </a:r>
            <a:r>
              <a:rPr lang="nl-NL" dirty="0"/>
              <a:t> (</a:t>
            </a:r>
            <a:r>
              <a:rPr lang="nl-NL" dirty="0" err="1"/>
              <a:t>incl</a:t>
            </a:r>
            <a:r>
              <a:rPr lang="nl-NL" dirty="0"/>
              <a:t> </a:t>
            </a:r>
            <a:r>
              <a:rPr lang="nl-NL" dirty="0" err="1"/>
              <a:t>professorships</a:t>
            </a:r>
            <a:r>
              <a:rPr lang="nl-NL" dirty="0"/>
              <a:t> eg in UK, NZ, Germany)</a:t>
            </a:r>
          </a:p>
          <a:p>
            <a:endParaRPr lang="nl-NL" dirty="0"/>
          </a:p>
          <a:p>
            <a:r>
              <a:rPr lang="nl-NL" dirty="0"/>
              <a:t>In </a:t>
            </a:r>
            <a:r>
              <a:rPr lang="nl-NL" dirty="0" err="1"/>
              <a:t>broader</a:t>
            </a:r>
            <a:r>
              <a:rPr lang="nl-NL" dirty="0"/>
              <a:t> </a:t>
            </a:r>
            <a:r>
              <a:rPr lang="nl-NL" dirty="0" err="1"/>
              <a:t>international</a:t>
            </a:r>
            <a:r>
              <a:rPr lang="nl-NL" dirty="0"/>
              <a:t> </a:t>
            </a:r>
            <a:r>
              <a:rPr lang="nl-NL" dirty="0" err="1"/>
              <a:t>ac</a:t>
            </a:r>
            <a:r>
              <a:rPr lang="nl-NL" dirty="0"/>
              <a:t> landscape: </a:t>
            </a:r>
            <a:r>
              <a:rPr lang="nl-NL" dirty="0" err="1"/>
              <a:t>fledgling</a:t>
            </a:r>
            <a:r>
              <a:rPr lang="nl-NL" dirty="0"/>
              <a:t>/</a:t>
            </a:r>
            <a:r>
              <a:rPr lang="nl-NL" dirty="0" err="1"/>
              <a:t>emerging</a:t>
            </a:r>
            <a:r>
              <a:rPr lang="nl-NL" dirty="0"/>
              <a:t>. </a:t>
            </a:r>
            <a:r>
              <a:rPr lang="nl-NL" dirty="0" err="1"/>
              <a:t>Key</a:t>
            </a:r>
            <a:r>
              <a:rPr lang="nl-NL" dirty="0"/>
              <a:t> indicators: </a:t>
            </a:r>
            <a:r>
              <a:rPr lang="nl-NL" dirty="0" err="1"/>
              <a:t>publications</a:t>
            </a:r>
            <a:r>
              <a:rPr lang="nl-NL" dirty="0"/>
              <a:t> in high-impact </a:t>
            </a:r>
            <a:r>
              <a:rPr lang="nl-NL" dirty="0" err="1"/>
              <a:t>journals</a:t>
            </a:r>
            <a:r>
              <a:rPr lang="nl-NL" dirty="0"/>
              <a:t> in </a:t>
            </a:r>
            <a:r>
              <a:rPr lang="nl-NL" dirty="0" err="1"/>
              <a:t>other</a:t>
            </a:r>
            <a:r>
              <a:rPr lang="nl-NL" dirty="0"/>
              <a:t> disciplines (e.g. </a:t>
            </a:r>
            <a:r>
              <a:rPr lang="nl-NL" dirty="0" err="1"/>
              <a:t>Science</a:t>
            </a:r>
            <a:r>
              <a:rPr lang="nl-NL" dirty="0"/>
              <a:t>, Nature)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6DD5B-9377-6C40-BDD6-54724CAEBA9E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4982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Overall assessment:</a:t>
            </a:r>
          </a:p>
          <a:p>
            <a:endParaRPr lang="nl-NL" dirty="0"/>
          </a:p>
          <a:p>
            <a:r>
              <a:rPr lang="nl-NL" dirty="0" err="1"/>
              <a:t>Strongest</a:t>
            </a:r>
            <a:r>
              <a:rPr lang="nl-NL" dirty="0"/>
              <a:t> on: </a:t>
            </a:r>
            <a:r>
              <a:rPr lang="nl-NL" dirty="0" err="1"/>
              <a:t>Conceptual</a:t>
            </a:r>
            <a:r>
              <a:rPr lang="nl-NL" dirty="0"/>
              <a:t> (‘</a:t>
            </a:r>
            <a:r>
              <a:rPr lang="nl-NL" dirty="0" err="1"/>
              <a:t>what</a:t>
            </a:r>
            <a:r>
              <a:rPr lang="nl-NL" dirty="0"/>
              <a:t> </a:t>
            </a:r>
            <a:r>
              <a:rPr lang="nl-NL" dirty="0" err="1"/>
              <a:t>sociology</a:t>
            </a:r>
            <a:r>
              <a:rPr lang="nl-NL" dirty="0"/>
              <a:t> </a:t>
            </a:r>
            <a:r>
              <a:rPr lang="nl-NL" dirty="0" err="1"/>
              <a:t>did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60s/70s, </a:t>
            </a:r>
            <a:r>
              <a:rPr lang="nl-NL" dirty="0" err="1"/>
              <a:t>economics</a:t>
            </a:r>
            <a:r>
              <a:rPr lang="nl-NL" dirty="0"/>
              <a:t> </a:t>
            </a:r>
            <a:r>
              <a:rPr lang="nl-NL" dirty="0" err="1"/>
              <a:t>did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80s/90s; PA has </a:t>
            </a:r>
            <a:r>
              <a:rPr lang="nl-NL" dirty="0" err="1"/>
              <a:t>done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00/10’s’) </a:t>
            </a:r>
            <a:r>
              <a:rPr lang="nl-NL" dirty="0" err="1"/>
              <a:t>and</a:t>
            </a:r>
            <a:r>
              <a:rPr lang="nl-NL" dirty="0"/>
              <a:t> in </a:t>
            </a:r>
            <a:r>
              <a:rPr lang="nl-NL" dirty="0" err="1"/>
              <a:t>Exec</a:t>
            </a:r>
            <a:r>
              <a:rPr lang="nl-NL" dirty="0"/>
              <a:t> ed.</a:t>
            </a:r>
          </a:p>
          <a:p>
            <a:endParaRPr lang="nl-NL" dirty="0"/>
          </a:p>
          <a:p>
            <a:r>
              <a:rPr lang="nl-NL" dirty="0"/>
              <a:t>Strong on: </a:t>
            </a:r>
            <a:r>
              <a:rPr lang="nl-NL" dirty="0" err="1"/>
              <a:t>Empirical</a:t>
            </a:r>
            <a:r>
              <a:rPr lang="nl-NL" dirty="0"/>
              <a:t>, </a:t>
            </a:r>
            <a:r>
              <a:rPr lang="nl-NL" dirty="0" err="1"/>
              <a:t>Evaluative</a:t>
            </a:r>
            <a:r>
              <a:rPr lang="nl-NL" dirty="0"/>
              <a:t> (</a:t>
            </a:r>
            <a:r>
              <a:rPr lang="nl-NL" dirty="0" err="1"/>
              <a:t>quite</a:t>
            </a:r>
            <a:r>
              <a:rPr lang="nl-NL" dirty="0"/>
              <a:t> </a:t>
            </a:r>
            <a:r>
              <a:rPr lang="nl-NL" dirty="0" err="1"/>
              <a:t>sought-after</a:t>
            </a:r>
            <a:r>
              <a:rPr lang="nl-NL" dirty="0"/>
              <a:t>/</a:t>
            </a:r>
            <a:r>
              <a:rPr lang="nl-NL" dirty="0" err="1"/>
              <a:t>successful</a:t>
            </a:r>
            <a:r>
              <a:rPr lang="nl-NL" dirty="0"/>
              <a:t> in </a:t>
            </a:r>
            <a:r>
              <a:rPr lang="nl-NL" dirty="0" err="1"/>
              <a:t>competitive</a:t>
            </a:r>
            <a:r>
              <a:rPr lang="nl-NL" dirty="0"/>
              <a:t> 3d stream </a:t>
            </a:r>
            <a:r>
              <a:rPr lang="nl-NL" dirty="0" err="1"/>
              <a:t>applied-science</a:t>
            </a:r>
            <a:r>
              <a:rPr lang="nl-NL" dirty="0"/>
              <a:t> </a:t>
            </a:r>
            <a:r>
              <a:rPr lang="nl-NL" dirty="0" err="1"/>
              <a:t>funding</a:t>
            </a:r>
            <a:r>
              <a:rPr lang="nl-NL" dirty="0"/>
              <a:t>, </a:t>
            </a:r>
            <a:r>
              <a:rPr lang="nl-NL" dirty="0" err="1"/>
              <a:t>incl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phds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postdocs)</a:t>
            </a:r>
          </a:p>
          <a:p>
            <a:endParaRPr lang="nl-NL" dirty="0"/>
          </a:p>
          <a:p>
            <a:r>
              <a:rPr lang="nl-NL" dirty="0" err="1"/>
              <a:t>Selectively</a:t>
            </a:r>
            <a:r>
              <a:rPr lang="nl-NL" dirty="0"/>
              <a:t> strong on: </a:t>
            </a:r>
            <a:r>
              <a:rPr lang="nl-NL" dirty="0" err="1"/>
              <a:t>Advisory</a:t>
            </a:r>
            <a:r>
              <a:rPr lang="nl-NL" dirty="0"/>
              <a:t> (</a:t>
            </a:r>
            <a:r>
              <a:rPr lang="nl-NL" dirty="0" err="1"/>
              <a:t>membership</a:t>
            </a:r>
            <a:r>
              <a:rPr lang="nl-NL" dirty="0"/>
              <a:t> of </a:t>
            </a:r>
            <a:r>
              <a:rPr lang="nl-NL" dirty="0" err="1"/>
              <a:t>advisory</a:t>
            </a:r>
            <a:r>
              <a:rPr lang="nl-NL" dirty="0"/>
              <a:t> </a:t>
            </a:r>
            <a:r>
              <a:rPr lang="nl-NL" dirty="0" err="1"/>
              <a:t>committees</a:t>
            </a:r>
            <a:r>
              <a:rPr lang="nl-NL" dirty="0"/>
              <a:t>, </a:t>
            </a:r>
            <a:r>
              <a:rPr lang="nl-NL" dirty="0" err="1"/>
              <a:t>testimonies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parliamentry</a:t>
            </a:r>
            <a:r>
              <a:rPr lang="nl-NL" dirty="0"/>
              <a:t>/council </a:t>
            </a:r>
            <a:r>
              <a:rPr lang="nl-NL" dirty="0" err="1"/>
              <a:t>inquiries</a:t>
            </a:r>
            <a:r>
              <a:rPr lang="nl-NL" dirty="0"/>
              <a:t> etc.)</a:t>
            </a:r>
          </a:p>
          <a:p>
            <a:endParaRPr lang="nl-NL" dirty="0"/>
          </a:p>
          <a:p>
            <a:r>
              <a:rPr lang="nl-NL" dirty="0"/>
              <a:t>Modest on: Crossing over / </a:t>
            </a:r>
            <a:r>
              <a:rPr lang="nl-NL" dirty="0" err="1"/>
              <a:t>revolving</a:t>
            </a:r>
            <a:r>
              <a:rPr lang="nl-NL" dirty="0"/>
              <a:t> door (</a:t>
            </a:r>
            <a:r>
              <a:rPr lang="nl-NL" dirty="0" err="1"/>
              <a:t>cost</a:t>
            </a:r>
            <a:r>
              <a:rPr lang="nl-NL" dirty="0"/>
              <a:t> of </a:t>
            </a:r>
            <a:r>
              <a:rPr lang="nl-NL" dirty="0" err="1"/>
              <a:t>exiting</a:t>
            </a:r>
            <a:r>
              <a:rPr lang="nl-NL" dirty="0"/>
              <a:t> </a:t>
            </a:r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err="1"/>
              <a:t>academia</a:t>
            </a:r>
            <a:r>
              <a:rPr lang="nl-NL" dirty="0"/>
              <a:t> have </a:t>
            </a:r>
            <a:r>
              <a:rPr lang="nl-NL" dirty="0" err="1"/>
              <a:t>risen</a:t>
            </a:r>
            <a:r>
              <a:rPr lang="nl-NL" dirty="0"/>
              <a:t> as </a:t>
            </a:r>
            <a:r>
              <a:rPr lang="nl-NL" dirty="0" err="1"/>
              <a:t>barriers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re-entry at level have </a:t>
            </a:r>
            <a:r>
              <a:rPr lang="nl-NL" dirty="0" err="1"/>
              <a:t>become</a:t>
            </a:r>
            <a:r>
              <a:rPr lang="nl-NL" dirty="0"/>
              <a:t> </a:t>
            </a:r>
            <a:r>
              <a:rPr lang="nl-NL" dirty="0" err="1"/>
              <a:t>very</a:t>
            </a:r>
            <a:r>
              <a:rPr lang="nl-NL" dirty="0"/>
              <a:t> high) </a:t>
            </a:r>
          </a:p>
          <a:p>
            <a:endParaRPr lang="nl-NL" dirty="0"/>
          </a:p>
          <a:p>
            <a:r>
              <a:rPr lang="nl-NL" dirty="0"/>
              <a:t>Counter-</a:t>
            </a:r>
            <a:r>
              <a:rPr lang="nl-NL" dirty="0" err="1"/>
              <a:t>arguments</a:t>
            </a:r>
            <a:r>
              <a:rPr lang="nl-NL" dirty="0"/>
              <a:t> - </a:t>
            </a:r>
            <a:r>
              <a:rPr lang="nl-NL" dirty="0" err="1"/>
              <a:t>occasional</a:t>
            </a:r>
            <a:r>
              <a:rPr lang="nl-NL" dirty="0"/>
              <a:t>/</a:t>
            </a:r>
            <a:r>
              <a:rPr lang="nl-NL" dirty="0" err="1"/>
              <a:t>recurrent</a:t>
            </a:r>
            <a:r>
              <a:rPr lang="nl-NL" dirty="0"/>
              <a:t>  </a:t>
            </a:r>
            <a:r>
              <a:rPr lang="nl-NL" dirty="0" err="1"/>
              <a:t>criticisms</a:t>
            </a:r>
            <a:r>
              <a:rPr lang="nl-NL" dirty="0"/>
              <a:t> of Dutch </a:t>
            </a:r>
            <a:r>
              <a:rPr lang="nl-NL" dirty="0" err="1"/>
              <a:t>PA’s</a:t>
            </a:r>
            <a:r>
              <a:rPr lang="nl-NL" dirty="0"/>
              <a:t> </a:t>
            </a:r>
            <a:r>
              <a:rPr lang="nl-NL" dirty="0" err="1"/>
              <a:t>practice</a:t>
            </a:r>
            <a:r>
              <a:rPr lang="nl-NL" dirty="0"/>
              <a:t> </a:t>
            </a:r>
            <a:r>
              <a:rPr lang="nl-NL" dirty="0" err="1"/>
              <a:t>orientation</a:t>
            </a:r>
            <a:r>
              <a:rPr lang="nl-NL" dirty="0"/>
              <a:t>: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a. ‘Engineers/</a:t>
            </a:r>
            <a:r>
              <a:rPr lang="nl-NL" dirty="0" err="1"/>
              <a:t>plumbers</a:t>
            </a:r>
            <a:r>
              <a:rPr lang="nl-NL" dirty="0"/>
              <a:t>’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bureaucrats</a:t>
            </a:r>
            <a:r>
              <a:rPr lang="nl-NL" dirty="0"/>
              <a:t> –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technocratic</a:t>
            </a:r>
            <a:r>
              <a:rPr lang="nl-NL" dirty="0"/>
              <a:t> </a:t>
            </a:r>
            <a:r>
              <a:rPr lang="nl-NL" dirty="0" err="1"/>
              <a:t>fallacy</a:t>
            </a:r>
            <a:endParaRPr lang="nl-NL" dirty="0"/>
          </a:p>
          <a:p>
            <a:endParaRPr lang="nl-NL" dirty="0"/>
          </a:p>
          <a:p>
            <a:r>
              <a:rPr lang="nl-NL" dirty="0"/>
              <a:t>b. </a:t>
            </a:r>
            <a:r>
              <a:rPr lang="nl-NL" dirty="0" err="1"/>
              <a:t>All</a:t>
            </a:r>
            <a:r>
              <a:rPr lang="nl-NL" dirty="0"/>
              <a:t> </a:t>
            </a:r>
            <a:r>
              <a:rPr lang="nl-NL" dirty="0" err="1"/>
              <a:t>too</a:t>
            </a:r>
            <a:r>
              <a:rPr lang="nl-NL" dirty="0"/>
              <a:t> </a:t>
            </a:r>
            <a:r>
              <a:rPr lang="nl-NL" dirty="0" err="1"/>
              <a:t>instrumental</a:t>
            </a:r>
            <a:r>
              <a:rPr lang="nl-NL" dirty="0"/>
              <a:t> (</a:t>
            </a:r>
            <a:r>
              <a:rPr lang="nl-NL" dirty="0" err="1"/>
              <a:t>what</a:t>
            </a:r>
            <a:r>
              <a:rPr lang="nl-NL" dirty="0"/>
              <a:t> </a:t>
            </a:r>
            <a:r>
              <a:rPr lang="nl-NL" dirty="0" err="1"/>
              <a:t>works</a:t>
            </a:r>
            <a:r>
              <a:rPr lang="nl-NL" dirty="0"/>
              <a:t>) 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process</a:t>
            </a:r>
            <a:r>
              <a:rPr lang="nl-NL" dirty="0"/>
              <a:t> </a:t>
            </a:r>
            <a:r>
              <a:rPr lang="nl-NL" dirty="0" err="1"/>
              <a:t>oriented</a:t>
            </a:r>
            <a:r>
              <a:rPr lang="nl-NL" dirty="0"/>
              <a:t> –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managerialist</a:t>
            </a:r>
            <a:r>
              <a:rPr lang="nl-NL" dirty="0"/>
              <a:t> </a:t>
            </a:r>
            <a:r>
              <a:rPr lang="nl-NL" dirty="0" err="1"/>
              <a:t>fallacy</a:t>
            </a:r>
            <a:endParaRPr lang="nl-NL" dirty="0"/>
          </a:p>
          <a:p>
            <a:endParaRPr lang="nl-NL" dirty="0"/>
          </a:p>
          <a:p>
            <a:r>
              <a:rPr lang="nl-NL" dirty="0"/>
              <a:t>c. Too </a:t>
            </a:r>
            <a:r>
              <a:rPr lang="nl-NL" dirty="0" err="1"/>
              <a:t>comfortable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powers</a:t>
            </a:r>
            <a:r>
              <a:rPr lang="nl-NL" dirty="0"/>
              <a:t> </a:t>
            </a:r>
            <a:r>
              <a:rPr lang="nl-NL" dirty="0" err="1"/>
              <a:t>that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– </a:t>
            </a:r>
            <a:r>
              <a:rPr lang="nl-NL" dirty="0" err="1"/>
              <a:t>the</a:t>
            </a:r>
            <a:r>
              <a:rPr lang="nl-NL" dirty="0"/>
              <a:t> cheerleader </a:t>
            </a:r>
            <a:r>
              <a:rPr lang="nl-NL" dirty="0" err="1"/>
              <a:t>fallacy</a:t>
            </a:r>
            <a:r>
              <a:rPr lang="nl-NL" dirty="0"/>
              <a:t> (</a:t>
            </a:r>
            <a:r>
              <a:rPr lang="nl-NL" dirty="0" err="1"/>
              <a:t>PtH</a:t>
            </a:r>
            <a:r>
              <a:rPr lang="nl-NL" dirty="0"/>
              <a:t> as </a:t>
            </a:r>
            <a:r>
              <a:rPr lang="nl-NL" dirty="0" err="1"/>
              <a:t>the</a:t>
            </a:r>
            <a:r>
              <a:rPr lang="nl-NL" dirty="0"/>
              <a:t> ‘</a:t>
            </a:r>
            <a:r>
              <a:rPr lang="nl-NL" dirty="0" err="1"/>
              <a:t>cuddly</a:t>
            </a:r>
            <a:r>
              <a:rPr lang="nl-NL" dirty="0"/>
              <a:t> professor’). </a:t>
            </a:r>
          </a:p>
          <a:p>
            <a:endParaRPr lang="nl-NL" dirty="0"/>
          </a:p>
          <a:p>
            <a:r>
              <a:rPr lang="nl-NL" dirty="0"/>
              <a:t>d. Just </a:t>
            </a:r>
            <a:r>
              <a:rPr lang="nl-NL" dirty="0" err="1"/>
              <a:t>fluffy</a:t>
            </a:r>
            <a:r>
              <a:rPr lang="nl-NL" dirty="0"/>
              <a:t> talk </a:t>
            </a:r>
            <a:r>
              <a:rPr lang="nl-NL" dirty="0" err="1"/>
              <a:t>and</a:t>
            </a:r>
            <a:r>
              <a:rPr lang="nl-NL" dirty="0"/>
              <a:t> no </a:t>
            </a:r>
            <a:r>
              <a:rPr lang="nl-NL" dirty="0" err="1"/>
              <a:t>scientific</a:t>
            </a:r>
            <a:r>
              <a:rPr lang="nl-NL" dirty="0"/>
              <a:t> </a:t>
            </a:r>
            <a:r>
              <a:rPr lang="nl-NL" dirty="0" err="1"/>
              <a:t>rigour</a:t>
            </a:r>
            <a:r>
              <a:rPr lang="nl-NL" dirty="0"/>
              <a:t> –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imposter</a:t>
            </a:r>
            <a:r>
              <a:rPr lang="nl-NL" dirty="0"/>
              <a:t> </a:t>
            </a:r>
            <a:r>
              <a:rPr lang="nl-NL" dirty="0" err="1"/>
              <a:t>fallacy</a:t>
            </a:r>
            <a:endParaRPr lang="nl-NL" dirty="0"/>
          </a:p>
          <a:p>
            <a:endParaRPr lang="nl-NL" dirty="0"/>
          </a:p>
          <a:p>
            <a:r>
              <a:rPr lang="nl-NL" dirty="0"/>
              <a:t>e.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don’t</a:t>
            </a:r>
            <a:r>
              <a:rPr lang="nl-NL" dirty="0"/>
              <a:t> </a:t>
            </a:r>
            <a:r>
              <a:rPr lang="nl-NL" dirty="0" err="1"/>
              <a:t>really</a:t>
            </a:r>
            <a:r>
              <a:rPr lang="nl-NL" dirty="0"/>
              <a:t> get </a:t>
            </a:r>
            <a:r>
              <a:rPr lang="nl-NL" dirty="0" err="1"/>
              <a:t>what</a:t>
            </a:r>
            <a:r>
              <a:rPr lang="nl-NL" dirty="0"/>
              <a:t> </a:t>
            </a:r>
            <a:r>
              <a:rPr lang="nl-NL" dirty="0" err="1"/>
              <a:t>it’s</a:t>
            </a:r>
            <a:r>
              <a:rPr lang="nl-NL" dirty="0"/>
              <a:t> like on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inside</a:t>
            </a:r>
            <a:r>
              <a:rPr lang="nl-NL" dirty="0"/>
              <a:t> –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ivory</a:t>
            </a:r>
            <a:r>
              <a:rPr lang="nl-NL" dirty="0"/>
              <a:t> </a:t>
            </a:r>
            <a:r>
              <a:rPr lang="nl-NL" dirty="0" err="1"/>
              <a:t>tower</a:t>
            </a:r>
            <a:r>
              <a:rPr lang="nl-NL" dirty="0"/>
              <a:t> / </a:t>
            </a:r>
            <a:r>
              <a:rPr lang="nl-NL" dirty="0" err="1"/>
              <a:t>naivety</a:t>
            </a:r>
            <a:r>
              <a:rPr lang="nl-NL" dirty="0"/>
              <a:t> </a:t>
            </a:r>
            <a:r>
              <a:rPr lang="nl-NL" dirty="0" err="1"/>
              <a:t>fallacy</a:t>
            </a:r>
            <a:endParaRPr lang="nl-NL" dirty="0"/>
          </a:p>
          <a:p>
            <a:endParaRPr lang="nl-NL" dirty="0"/>
          </a:p>
          <a:p>
            <a:endParaRPr lang="nl-NL" dirty="0"/>
          </a:p>
          <a:p>
            <a:pPr marL="171450" indent="-171450">
              <a:buFontTx/>
              <a:buChar char="-"/>
            </a:pPr>
            <a:endParaRPr lang="nl-NL" dirty="0"/>
          </a:p>
          <a:p>
            <a:pPr marL="171450" indent="-171450">
              <a:buFontTx/>
              <a:buChar char="-"/>
            </a:pPr>
            <a:endParaRPr lang="nl-NL" dirty="0"/>
          </a:p>
          <a:p>
            <a:pPr marL="171450" indent="-171450">
              <a:buFontTx/>
              <a:buChar char="-"/>
            </a:pPr>
            <a:endParaRPr lang="nl-NL" dirty="0"/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6DD5B-9377-6C40-BDD6-54724CAEBA9E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7903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Re Focus: </a:t>
            </a:r>
            <a:r>
              <a:rPr lang="nl-NL" dirty="0" err="1"/>
              <a:t>all</a:t>
            </a:r>
            <a:r>
              <a:rPr lang="nl-NL" dirty="0"/>
              <a:t> </a:t>
            </a:r>
            <a:r>
              <a:rPr lang="nl-NL" dirty="0" err="1"/>
              <a:t>too</a:t>
            </a:r>
            <a:r>
              <a:rPr lang="nl-NL" dirty="0"/>
              <a:t> </a:t>
            </a:r>
            <a:r>
              <a:rPr lang="nl-NL" dirty="0" err="1"/>
              <a:t>often</a:t>
            </a:r>
            <a:r>
              <a:rPr lang="nl-NL" dirty="0"/>
              <a:t> </a:t>
            </a:r>
            <a:r>
              <a:rPr lang="nl-NL" dirty="0" err="1"/>
              <a:t>painfully</a:t>
            </a:r>
            <a:r>
              <a:rPr lang="nl-NL" dirty="0"/>
              <a:t> missing-in-action. PA has been </a:t>
            </a:r>
            <a:r>
              <a:rPr lang="nl-NL" dirty="0" err="1"/>
              <a:t>really</a:t>
            </a:r>
            <a:r>
              <a:rPr lang="nl-NL" dirty="0"/>
              <a:t> </a:t>
            </a:r>
            <a:r>
              <a:rPr lang="nl-NL" dirty="0" err="1"/>
              <a:t>weak</a:t>
            </a:r>
            <a:r>
              <a:rPr lang="nl-NL" dirty="0"/>
              <a:t> on </a:t>
            </a:r>
            <a:r>
              <a:rPr lang="nl-NL" dirty="0" err="1"/>
              <a:t>social</a:t>
            </a:r>
            <a:r>
              <a:rPr lang="nl-NL" dirty="0"/>
              <a:t> </a:t>
            </a:r>
            <a:r>
              <a:rPr lang="nl-NL" dirty="0" err="1"/>
              <a:t>problems</a:t>
            </a:r>
            <a:r>
              <a:rPr lang="nl-NL" dirty="0"/>
              <a:t> led </a:t>
            </a:r>
            <a:r>
              <a:rPr lang="nl-NL" dirty="0" err="1"/>
              <a:t>perspectives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research </a:t>
            </a:r>
            <a:r>
              <a:rPr lang="nl-NL" dirty="0" err="1"/>
              <a:t>agendas</a:t>
            </a:r>
            <a:r>
              <a:rPr lang="nl-NL" dirty="0"/>
              <a:t>. We have been </a:t>
            </a:r>
            <a:r>
              <a:rPr lang="nl-NL" dirty="0" err="1"/>
              <a:t>nearly</a:t>
            </a:r>
            <a:r>
              <a:rPr lang="nl-NL" dirty="0"/>
              <a:t> </a:t>
            </a:r>
            <a:r>
              <a:rPr lang="nl-NL" dirty="0" err="1"/>
              <a:t>completely</a:t>
            </a:r>
            <a:r>
              <a:rPr lang="nl-NL" dirty="0"/>
              <a:t> absent in real-time public </a:t>
            </a:r>
            <a:r>
              <a:rPr lang="nl-NL" dirty="0" err="1"/>
              <a:t>debates</a:t>
            </a:r>
            <a:r>
              <a:rPr lang="nl-NL" dirty="0"/>
              <a:t> </a:t>
            </a:r>
            <a:r>
              <a:rPr lang="nl-NL" dirty="0" err="1"/>
              <a:t>about</a:t>
            </a:r>
            <a:r>
              <a:rPr lang="nl-NL" dirty="0"/>
              <a:t> big ticket items </a:t>
            </a:r>
            <a:r>
              <a:rPr lang="nl-NL" dirty="0" err="1"/>
              <a:t>such</a:t>
            </a:r>
            <a:r>
              <a:rPr lang="nl-NL" dirty="0"/>
              <a:t> as 9/11, </a:t>
            </a:r>
            <a:r>
              <a:rPr lang="nl-NL" dirty="0" err="1"/>
              <a:t>social</a:t>
            </a:r>
            <a:r>
              <a:rPr lang="nl-NL" dirty="0"/>
              <a:t> </a:t>
            </a:r>
            <a:r>
              <a:rPr lang="nl-NL" dirty="0" err="1"/>
              <a:t>inequality</a:t>
            </a:r>
            <a:r>
              <a:rPr lang="nl-NL" dirty="0"/>
              <a:t>, </a:t>
            </a:r>
            <a:r>
              <a:rPr lang="nl-NL" dirty="0" err="1"/>
              <a:t>immigration</a:t>
            </a:r>
            <a:r>
              <a:rPr lang="nl-NL" dirty="0"/>
              <a:t>/</a:t>
            </a:r>
            <a:r>
              <a:rPr lang="nl-NL" dirty="0" err="1"/>
              <a:t>integration</a:t>
            </a:r>
            <a:r>
              <a:rPr lang="nl-NL" dirty="0"/>
              <a:t>/</a:t>
            </a:r>
            <a:r>
              <a:rPr lang="nl-NL" dirty="0" err="1"/>
              <a:t>multiculturalism</a:t>
            </a:r>
            <a:r>
              <a:rPr lang="nl-NL" dirty="0"/>
              <a:t>, </a:t>
            </a:r>
            <a:r>
              <a:rPr lang="nl-NL" dirty="0" err="1"/>
              <a:t>indebtedness</a:t>
            </a:r>
            <a:r>
              <a:rPr lang="nl-NL" dirty="0"/>
              <a:t>, </a:t>
            </a:r>
            <a:r>
              <a:rPr lang="nl-NL" dirty="0" err="1"/>
              <a:t>domestic</a:t>
            </a:r>
            <a:r>
              <a:rPr lang="nl-NL" dirty="0"/>
              <a:t> </a:t>
            </a:r>
            <a:r>
              <a:rPr lang="nl-NL" dirty="0" err="1"/>
              <a:t>violence</a:t>
            </a:r>
            <a:r>
              <a:rPr lang="nl-NL" dirty="0"/>
              <a:t>, </a:t>
            </a:r>
            <a:r>
              <a:rPr lang="nl-NL" dirty="0" err="1"/>
              <a:t>climate</a:t>
            </a:r>
            <a:r>
              <a:rPr lang="nl-NL" dirty="0"/>
              <a:t> change, </a:t>
            </a:r>
            <a:r>
              <a:rPr lang="nl-NL" dirty="0" err="1"/>
              <a:t>abortion</a:t>
            </a:r>
            <a:r>
              <a:rPr lang="nl-NL" dirty="0"/>
              <a:t>/</a:t>
            </a:r>
            <a:r>
              <a:rPr lang="nl-NL" dirty="0" err="1"/>
              <a:t>euthanasia</a:t>
            </a:r>
            <a:r>
              <a:rPr lang="nl-NL" dirty="0"/>
              <a:t>. </a:t>
            </a:r>
            <a:r>
              <a:rPr lang="nl-NL" dirty="0" err="1"/>
              <a:t>Often</a:t>
            </a:r>
            <a:r>
              <a:rPr lang="nl-NL" dirty="0"/>
              <a:t> </a:t>
            </a:r>
            <a:r>
              <a:rPr lang="nl-NL" dirty="0" err="1"/>
              <a:t>because</a:t>
            </a:r>
            <a:r>
              <a:rPr lang="nl-NL" dirty="0"/>
              <a:t> we have </a:t>
            </a:r>
            <a:r>
              <a:rPr lang="nl-NL" dirty="0" err="1"/>
              <a:t>neglected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study</a:t>
            </a:r>
            <a:r>
              <a:rPr lang="nl-NL" dirty="0"/>
              <a:t> </a:t>
            </a:r>
            <a:r>
              <a:rPr lang="nl-NL" dirty="0" err="1"/>
              <a:t>them</a:t>
            </a:r>
            <a:r>
              <a:rPr lang="nl-NL" dirty="0"/>
              <a:t>. </a:t>
            </a:r>
            <a:r>
              <a:rPr lang="nl-NL" dirty="0" err="1"/>
              <a:t>Sometimes</a:t>
            </a:r>
            <a:r>
              <a:rPr lang="nl-NL" dirty="0"/>
              <a:t> </a:t>
            </a:r>
            <a:r>
              <a:rPr lang="nl-NL" dirty="0" err="1"/>
              <a:t>because</a:t>
            </a:r>
            <a:r>
              <a:rPr lang="nl-NL" dirty="0"/>
              <a:t> </a:t>
            </a:r>
            <a:r>
              <a:rPr lang="nl-NL" dirty="0" err="1"/>
              <a:t>our</a:t>
            </a:r>
            <a:r>
              <a:rPr lang="nl-NL" dirty="0"/>
              <a:t> </a:t>
            </a:r>
            <a:r>
              <a:rPr lang="nl-NL" dirty="0" err="1"/>
              <a:t>nuanced</a:t>
            </a:r>
            <a:r>
              <a:rPr lang="nl-NL" dirty="0"/>
              <a:t> ‘governance of’ messaging </a:t>
            </a:r>
            <a:r>
              <a:rPr lang="nl-NL" dirty="0" err="1"/>
              <a:t>lacks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seks appeal </a:t>
            </a:r>
            <a:r>
              <a:rPr lang="nl-NL" dirty="0" err="1"/>
              <a:t>to</a:t>
            </a:r>
            <a:r>
              <a:rPr lang="nl-NL" dirty="0"/>
              <a:t> make </a:t>
            </a:r>
            <a:r>
              <a:rPr lang="nl-NL" dirty="0" err="1"/>
              <a:t>it</a:t>
            </a:r>
            <a:r>
              <a:rPr lang="nl-NL" dirty="0"/>
              <a:t> </a:t>
            </a:r>
            <a:r>
              <a:rPr lang="nl-NL" dirty="0" err="1"/>
              <a:t>into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discursive</a:t>
            </a:r>
            <a:r>
              <a:rPr lang="nl-NL" dirty="0"/>
              <a:t> mainstream.  </a:t>
            </a:r>
          </a:p>
          <a:p>
            <a:endParaRPr lang="nl-NL" dirty="0"/>
          </a:p>
          <a:p>
            <a:r>
              <a:rPr lang="nl-NL" dirty="0"/>
              <a:t>Re </a:t>
            </a:r>
            <a:r>
              <a:rPr lang="nl-NL" dirty="0" err="1"/>
              <a:t>Presence</a:t>
            </a:r>
            <a:r>
              <a:rPr lang="nl-NL" dirty="0"/>
              <a:t>: ‘okay’ – but </a:t>
            </a:r>
            <a:r>
              <a:rPr lang="nl-NL" dirty="0" err="1"/>
              <a:t>nowhere</a:t>
            </a:r>
            <a:r>
              <a:rPr lang="nl-NL" dirty="0"/>
              <a:t> </a:t>
            </a:r>
            <a:r>
              <a:rPr lang="nl-NL" dirty="0" err="1"/>
              <a:t>near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consistently</a:t>
            </a:r>
            <a:r>
              <a:rPr lang="nl-NL" dirty="0"/>
              <a:t> </a:t>
            </a:r>
            <a:r>
              <a:rPr lang="nl-NL" dirty="0" err="1"/>
              <a:t>following</a:t>
            </a:r>
            <a:r>
              <a:rPr lang="nl-NL" dirty="0"/>
              <a:t> Matt </a:t>
            </a:r>
            <a:r>
              <a:rPr lang="nl-NL" dirty="0" err="1"/>
              <a:t>Flinder’s</a:t>
            </a:r>
            <a:r>
              <a:rPr lang="nl-NL" dirty="0"/>
              <a:t> triple-</a:t>
            </a:r>
            <a:r>
              <a:rPr lang="nl-NL" dirty="0" err="1"/>
              <a:t>whammy</a:t>
            </a:r>
            <a:r>
              <a:rPr lang="nl-NL" dirty="0"/>
              <a:t> impact </a:t>
            </a:r>
            <a:r>
              <a:rPr lang="nl-NL" dirty="0" err="1"/>
              <a:t>strategy</a:t>
            </a:r>
            <a:r>
              <a:rPr lang="nl-NL" dirty="0"/>
              <a:t>. For </a:t>
            </a:r>
            <a:r>
              <a:rPr lang="nl-NL" dirty="0" err="1"/>
              <a:t>too</a:t>
            </a:r>
            <a:r>
              <a:rPr lang="nl-NL" dirty="0"/>
              <a:t> </a:t>
            </a:r>
            <a:r>
              <a:rPr lang="nl-NL" dirty="0" err="1"/>
              <a:t>many</a:t>
            </a:r>
            <a:r>
              <a:rPr lang="nl-NL" dirty="0"/>
              <a:t> of </a:t>
            </a:r>
            <a:r>
              <a:rPr lang="nl-NL" dirty="0" err="1"/>
              <a:t>us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‘real </a:t>
            </a:r>
            <a:r>
              <a:rPr lang="nl-NL" dirty="0" err="1"/>
              <a:t>work</a:t>
            </a:r>
            <a:r>
              <a:rPr lang="nl-NL" dirty="0"/>
              <a:t>’ </a:t>
            </a:r>
            <a:r>
              <a:rPr lang="nl-NL" dirty="0" err="1"/>
              <a:t>remains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‘get </a:t>
            </a:r>
            <a:r>
              <a:rPr lang="nl-NL" dirty="0" err="1"/>
              <a:t>into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journals</a:t>
            </a:r>
            <a:r>
              <a:rPr lang="nl-NL" dirty="0"/>
              <a:t>’ (</a:t>
            </a:r>
            <a:r>
              <a:rPr lang="nl-NL" dirty="0" err="1"/>
              <a:t>otherwise</a:t>
            </a:r>
            <a:r>
              <a:rPr lang="nl-NL" dirty="0"/>
              <a:t> I </a:t>
            </a:r>
            <a:r>
              <a:rPr lang="nl-NL" dirty="0" err="1"/>
              <a:t>don;t</a:t>
            </a:r>
            <a:r>
              <a:rPr lang="nl-NL" dirty="0"/>
              <a:t> get </a:t>
            </a:r>
            <a:r>
              <a:rPr lang="nl-NL" dirty="0" err="1"/>
              <a:t>respected</a:t>
            </a:r>
            <a:r>
              <a:rPr lang="nl-NL" dirty="0"/>
              <a:t>/</a:t>
            </a:r>
            <a:r>
              <a:rPr lang="nl-NL" dirty="0" err="1"/>
              <a:t>promoted</a:t>
            </a:r>
            <a:r>
              <a:rPr lang="nl-NL" dirty="0"/>
              <a:t>). </a:t>
            </a:r>
            <a:r>
              <a:rPr lang="nl-NL" dirty="0" err="1"/>
              <a:t>Hopefully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rise</a:t>
            </a:r>
            <a:r>
              <a:rPr lang="nl-NL" dirty="0"/>
              <a:t> of E&amp;W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recalibration</a:t>
            </a:r>
            <a:r>
              <a:rPr lang="nl-NL" dirty="0"/>
              <a:t> of </a:t>
            </a:r>
            <a:r>
              <a:rPr lang="nl-NL" dirty="0" err="1"/>
              <a:t>hitherto</a:t>
            </a:r>
            <a:r>
              <a:rPr lang="nl-NL" dirty="0"/>
              <a:t> dominant KPI systems </a:t>
            </a:r>
            <a:r>
              <a:rPr lang="nl-NL" dirty="0" err="1"/>
              <a:t>will</a:t>
            </a:r>
            <a:r>
              <a:rPr lang="nl-NL" dirty="0"/>
              <a:t> </a:t>
            </a:r>
            <a:r>
              <a:rPr lang="nl-NL" dirty="0" err="1"/>
              <a:t>decisively</a:t>
            </a:r>
            <a:r>
              <a:rPr lang="nl-NL" dirty="0"/>
              <a:t> change </a:t>
            </a:r>
            <a:r>
              <a:rPr lang="nl-NL" dirty="0" err="1"/>
              <a:t>the</a:t>
            </a:r>
            <a:r>
              <a:rPr lang="nl-NL" dirty="0"/>
              <a:t> incentive </a:t>
            </a:r>
            <a:r>
              <a:rPr lang="nl-NL" dirty="0" err="1"/>
              <a:t>structures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young</a:t>
            </a:r>
            <a:r>
              <a:rPr lang="nl-NL" dirty="0"/>
              <a:t> </a:t>
            </a:r>
            <a:r>
              <a:rPr lang="nl-NL" dirty="0" err="1"/>
              <a:t>scholars</a:t>
            </a:r>
            <a:r>
              <a:rPr lang="nl-NL" dirty="0"/>
              <a:t> </a:t>
            </a: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6DD5B-9377-6C40-BDD6-54724CAEBA9E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4108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D7ED1-5662-914E-AFB4-1BA3CCB52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529509-95D4-3544-8777-5A1987AB14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3E22F-31D9-C943-9D5F-1611172D4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A77D9-4D23-3947-A100-27B4EDD91CB9}" type="datetimeFigureOut">
              <a:rPr lang="nl-NL" smtClean="0"/>
              <a:t>17-11-2021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BADD66-A245-C447-B8AE-BBDF50D6F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AF301-6F97-C140-BADA-05C31E14C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19F3-4E57-AB49-B9E5-E53DA00A354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4748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93021-EAED-6D48-803B-2D76D0521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708685-2ED4-3E48-ACE7-2C7BDA6B3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1EAC9-3E71-634E-BD0B-C8402B0A5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A77D9-4D23-3947-A100-27B4EDD91CB9}" type="datetimeFigureOut">
              <a:rPr lang="nl-NL" smtClean="0"/>
              <a:t>17-11-2021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F17F52-A5E8-8643-89B8-BC6510C57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FA992-6972-574D-AAA1-9108E77DD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19F3-4E57-AB49-B9E5-E53DA00A354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5550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A4B991-EB59-8040-BF1B-FB2F795462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8709DC-80FA-C446-BBF4-E43AAC97A3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94755-B69B-AC4A-BFC2-E3FB30E0C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A77D9-4D23-3947-A100-27B4EDD91CB9}" type="datetimeFigureOut">
              <a:rPr lang="nl-NL" smtClean="0"/>
              <a:t>17-11-2021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8980F7-91C3-2849-AB72-616C2A9F1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920DF2-DD05-7646-B56E-D3A9F4C10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19F3-4E57-AB49-B9E5-E53DA00A354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4733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2B3C9-2B11-D647-9211-BB3BE07F0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1E9D8-CB80-CD4C-B7ED-E327D9D9E7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951EC5-8F2C-744B-9470-B5BB38E71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A77D9-4D23-3947-A100-27B4EDD91CB9}" type="datetimeFigureOut">
              <a:rPr lang="nl-NL" smtClean="0"/>
              <a:t>17-11-2021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DDE28-94B0-0E4B-9533-CAC0596C4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CE5FFE-63DD-8D4C-98F9-F4666B873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19F3-4E57-AB49-B9E5-E53DA00A354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0741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C0370-D68A-D142-8813-24C4E4D49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20DA0-BC3E-E047-87B0-E59A7E5765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8B013-0514-9D41-B4B0-6568C54A4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A77D9-4D23-3947-A100-27B4EDD91CB9}" type="datetimeFigureOut">
              <a:rPr lang="nl-NL" smtClean="0"/>
              <a:t>17-11-2021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C3646-CCDD-8D43-9638-C10EAFA0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ED5AC9-9A77-5642-93BB-B106E03B6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19F3-4E57-AB49-B9E5-E53DA00A354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6184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424E5-9B98-2242-A937-0B010979E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4F6AA-4066-C94D-825A-5B1AC7B739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029A01-3D08-ED4D-A230-50255D62AB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76D392-598E-D649-8395-EC474B4A3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A77D9-4D23-3947-A100-27B4EDD91CB9}" type="datetimeFigureOut">
              <a:rPr lang="nl-NL" smtClean="0"/>
              <a:t>17-11-2021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C3F02D-E59A-1B44-AF15-7F47E35D0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BC77B7-E88D-404B-9F67-06833D694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19F3-4E57-AB49-B9E5-E53DA00A354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0542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014E9-2BA9-A946-ADD3-3C125D550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EAA356-B9A9-634D-A2DF-00D285BEAA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3B8107-5F63-CB41-BC2A-12CAE6664A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7C0403-1E2B-0B45-8D18-AE52E64C0B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508802-7E9F-8345-890A-2FDA4A535E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8FB46-51C8-064F-B93E-EEA237100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A77D9-4D23-3947-A100-27B4EDD91CB9}" type="datetimeFigureOut">
              <a:rPr lang="nl-NL" smtClean="0"/>
              <a:t>17-11-2021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71FF62-4AFF-3141-871D-E41ED8E3E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B9B412-A7DC-234C-9FBF-69ED18988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19F3-4E57-AB49-B9E5-E53DA00A354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5459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37360-2EE9-3B4A-84C0-60AF2A458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9FFF71-BB4F-D944-9894-C0251AD8D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A77D9-4D23-3947-A100-27B4EDD91CB9}" type="datetimeFigureOut">
              <a:rPr lang="nl-NL" smtClean="0"/>
              <a:t>17-11-2021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17288F-C42C-AF4E-BF52-80429E2D9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48D909-0481-DE4B-B67C-9A28FDF9F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19F3-4E57-AB49-B9E5-E53DA00A354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6221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E9CAED-4717-304D-A10A-BAB47767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A77D9-4D23-3947-A100-27B4EDD91CB9}" type="datetimeFigureOut">
              <a:rPr lang="nl-NL" smtClean="0"/>
              <a:t>17-11-2021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E420D1-0FFA-6644-85CD-E507B9A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EC8C52-8D4E-F947-926A-B4EAD3B23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19F3-4E57-AB49-B9E5-E53DA00A354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738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B4666-DE25-A843-BBED-63E35C76E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9AF1D9-5F09-8343-B538-31CA1CC1A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B8FFA2-C182-C242-8B55-A32469066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B3D479-5A1D-A145-B4D2-F3E08A19B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A77D9-4D23-3947-A100-27B4EDD91CB9}" type="datetimeFigureOut">
              <a:rPr lang="nl-NL" smtClean="0"/>
              <a:t>17-11-2021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D24896-384F-4543-96AB-56A2EF49C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408522-776D-1C49-8063-7FE28F3FD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19F3-4E57-AB49-B9E5-E53DA00A354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9206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AB65-7EC8-5F49-9775-8D5FE71E2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6916CF-A4BA-A549-8600-7D158A7C1D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0BEE0F-9FCE-5C40-88A9-B9801A8747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271A07-27D0-564B-9906-D8EFC145D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A77D9-4D23-3947-A100-27B4EDD91CB9}" type="datetimeFigureOut">
              <a:rPr lang="nl-NL" smtClean="0"/>
              <a:t>17-11-2021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66E173-97A0-0B4F-A21C-331904453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F3EA06-9D72-D440-9B80-1728EE245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19F3-4E57-AB49-B9E5-E53DA00A354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2853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21F095-4E65-6B40-A5B6-8911E7AA8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6AA45A-ADD0-5C4C-B6D8-E45E6C13E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53D096-F057-4F43-A534-BF7D217868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A77D9-4D23-3947-A100-27B4EDD91CB9}" type="datetimeFigureOut">
              <a:rPr lang="nl-NL" smtClean="0"/>
              <a:t>17-11-2021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BC106E-E5F3-9248-A8DA-AEF1A9FBA8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1D28E3-99C3-5F40-B10A-29BFB27660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819F3-4E57-AB49-B9E5-E53DA00A354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0964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6.tiff"/><Relationship Id="rId4" Type="http://schemas.openxmlformats.org/officeDocument/2006/relationships/diagramLayout" Target="../diagrams/layout2.xml"/><Relationship Id="rId9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7.tiff"/><Relationship Id="rId7" Type="http://schemas.openxmlformats.org/officeDocument/2006/relationships/diagramColors" Target="../diagrams/colors3.xml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10.png"/><Relationship Id="rId5" Type="http://schemas.openxmlformats.org/officeDocument/2006/relationships/diagramLayout" Target="../diagrams/layout3.xml"/><Relationship Id="rId10" Type="http://schemas.openxmlformats.org/officeDocument/2006/relationships/image" Target="../media/image9.png"/><Relationship Id="rId4" Type="http://schemas.openxmlformats.org/officeDocument/2006/relationships/diagramData" Target="../diagrams/data3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12.tiff"/><Relationship Id="rId7" Type="http://schemas.openxmlformats.org/officeDocument/2006/relationships/diagramLayout" Target="../diagrams/layout4.xml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4.xml"/><Relationship Id="rId11" Type="http://schemas.openxmlformats.org/officeDocument/2006/relationships/image" Target="../media/image15.jpeg"/><Relationship Id="rId5" Type="http://schemas.openxmlformats.org/officeDocument/2006/relationships/image" Target="../media/image14.tiff"/><Relationship Id="rId10" Type="http://schemas.microsoft.com/office/2007/relationships/diagramDrawing" Target="../diagrams/drawing4.xml"/><Relationship Id="rId4" Type="http://schemas.openxmlformats.org/officeDocument/2006/relationships/image" Target="../media/image13.jpeg"/><Relationship Id="rId9" Type="http://schemas.openxmlformats.org/officeDocument/2006/relationships/diagramColors" Target="../diagrams/colors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47766EE-4192-4B2D-A5A0-F60F9A5F7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One in a crowd">
            <a:extLst>
              <a:ext uri="{FF2B5EF4-FFF2-40B4-BE49-F238E27FC236}">
                <a16:creationId xmlns:a16="http://schemas.microsoft.com/office/drawing/2014/main" id="{60D21C8B-B65B-4F62-A7EB-1BC5D432AE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62" b="16838"/>
          <a:stretch/>
        </p:blipFill>
        <p:spPr>
          <a:xfrm>
            <a:off x="1" y="-224852"/>
            <a:ext cx="12191999" cy="7146152"/>
          </a:xfrm>
          <a:prstGeom prst="rect">
            <a:avLst/>
          </a:prstGeom>
        </p:spPr>
      </p:pic>
      <p:sp>
        <p:nvSpPr>
          <p:cNvPr id="18" name="Graphic 1">
            <a:extLst>
              <a:ext uri="{FF2B5EF4-FFF2-40B4-BE49-F238E27FC236}">
                <a16:creationId xmlns:a16="http://schemas.microsoft.com/office/drawing/2014/main" id="{D6705569-F545-4F47-A260-A9202826E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969639" y="158592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B17281-9D57-FF42-8362-866A1D04C6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55477" y="63310"/>
            <a:ext cx="6614064" cy="2688545"/>
          </a:xfrm>
        </p:spPr>
        <p:txBody>
          <a:bodyPr>
            <a:normAutofit/>
          </a:bodyPr>
          <a:lstStyle/>
          <a:p>
            <a:r>
              <a:rPr lang="nl-NL" sz="4400" b="1" dirty="0"/>
              <a:t>Do we matter (</a:t>
            </a:r>
            <a:r>
              <a:rPr lang="nl-NL" sz="4400" b="1" dirty="0" err="1"/>
              <a:t>enough</a:t>
            </a:r>
            <a:r>
              <a:rPr lang="nl-NL" sz="4400" b="1" dirty="0"/>
              <a:t>)?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EFA055-0E63-6D4F-8874-5B9461E2CA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50939" y="3428995"/>
            <a:ext cx="7687074" cy="2209800"/>
          </a:xfrm>
        </p:spPr>
        <p:txBody>
          <a:bodyPr>
            <a:normAutofit lnSpcReduction="10000"/>
          </a:bodyPr>
          <a:lstStyle/>
          <a:p>
            <a:r>
              <a:rPr lang="nl-NL" b="1" dirty="0" err="1">
                <a:solidFill>
                  <a:srgbClr val="FF0000"/>
                </a:solidFill>
              </a:rPr>
              <a:t>Reflections</a:t>
            </a:r>
            <a:r>
              <a:rPr lang="nl-NL" b="1" dirty="0">
                <a:solidFill>
                  <a:srgbClr val="FF0000"/>
                </a:solidFill>
              </a:rPr>
              <a:t> on </a:t>
            </a:r>
            <a:r>
              <a:rPr lang="nl-NL" b="1" dirty="0" err="1">
                <a:solidFill>
                  <a:srgbClr val="FF0000"/>
                </a:solidFill>
              </a:rPr>
              <a:t>the</a:t>
            </a:r>
            <a:r>
              <a:rPr lang="nl-NL" b="1" dirty="0">
                <a:solidFill>
                  <a:srgbClr val="FF0000"/>
                </a:solidFill>
              </a:rPr>
              <a:t> </a:t>
            </a:r>
            <a:r>
              <a:rPr lang="nl-NL" b="1" dirty="0" err="1">
                <a:solidFill>
                  <a:srgbClr val="FF0000"/>
                </a:solidFill>
              </a:rPr>
              <a:t>significance</a:t>
            </a:r>
            <a:r>
              <a:rPr lang="nl-NL" b="1" dirty="0">
                <a:solidFill>
                  <a:srgbClr val="FF0000"/>
                </a:solidFill>
              </a:rPr>
              <a:t> of Public Administration</a:t>
            </a:r>
          </a:p>
          <a:p>
            <a:endParaRPr lang="nl-NL" dirty="0"/>
          </a:p>
          <a:p>
            <a:r>
              <a:rPr lang="nl-NL" dirty="0"/>
              <a:t>Paul ‘t Hart</a:t>
            </a:r>
          </a:p>
          <a:p>
            <a:r>
              <a:rPr lang="nl-NL" dirty="0"/>
              <a:t>Utrecht University  </a:t>
            </a:r>
          </a:p>
          <a:p>
            <a:r>
              <a:rPr lang="nl-NL" dirty="0"/>
              <a:t>Netherlands School of Public Administration</a:t>
            </a:r>
          </a:p>
        </p:txBody>
      </p:sp>
    </p:spTree>
    <p:extLst>
      <p:ext uri="{BB962C8B-B14F-4D97-AF65-F5344CB8AC3E}">
        <p14:creationId xmlns:p14="http://schemas.microsoft.com/office/powerpoint/2010/main" val="1448269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ipples on water">
            <a:extLst>
              <a:ext uri="{FF2B5EF4-FFF2-40B4-BE49-F238E27FC236}">
                <a16:creationId xmlns:a16="http://schemas.microsoft.com/office/drawing/2014/main" id="{F0307471-0CC7-9C4B-937D-C881A54D2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9377"/>
            <a:ext cx="14349413" cy="80962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99966E-1C2A-464D-9788-C89024342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0336" y="-484981"/>
            <a:ext cx="5291663" cy="1628775"/>
          </a:xfrm>
        </p:spPr>
        <p:txBody>
          <a:bodyPr anchor="b">
            <a:normAutofit/>
          </a:bodyPr>
          <a:lstStyle/>
          <a:p>
            <a:r>
              <a:rPr lang="nl-NL" sz="4000" b="1" dirty="0"/>
              <a:t>1. </a:t>
            </a:r>
            <a:r>
              <a:rPr lang="nl-NL" sz="4000" b="1" dirty="0" err="1"/>
              <a:t>Who</a:t>
            </a:r>
            <a:r>
              <a:rPr lang="nl-NL" sz="4000" b="1" dirty="0"/>
              <a:t> are ‘we’ ?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F54D7301-3C8C-5F4F-B28F-F1BAF80C59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6244724"/>
              </p:ext>
            </p:extLst>
          </p:nvPr>
        </p:nvGraphicFramePr>
        <p:xfrm>
          <a:off x="3746956" y="1638738"/>
          <a:ext cx="9554707" cy="5219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30" name="Picture 6" descr="Hoe bestuurskundig is de bestuurskunde? · Bestuurskunde · Boom bestuurskunde  tijdschriften">
            <a:extLst>
              <a:ext uri="{FF2B5EF4-FFF2-40B4-BE49-F238E27FC236}">
                <a16:creationId xmlns:a16="http://schemas.microsoft.com/office/drawing/2014/main" id="{C90AA79A-3B56-A14C-9E8B-9F1F31A96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16" y="1656568"/>
            <a:ext cx="4516559" cy="520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9FE532-E0A8-C647-911D-C6B0602BDB3D}"/>
              </a:ext>
            </a:extLst>
          </p:cNvPr>
          <p:cNvSpPr txBox="1"/>
          <p:nvPr/>
        </p:nvSpPr>
        <p:spPr>
          <a:xfrm>
            <a:off x="1755321" y="6934910"/>
            <a:ext cx="1991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solidFill>
                  <a:schemeClr val="bg1"/>
                </a:solidFill>
              </a:rPr>
              <a:t>Gadella</a:t>
            </a:r>
            <a:r>
              <a:rPr lang="nl-NL" dirty="0">
                <a:solidFill>
                  <a:schemeClr val="bg1"/>
                </a:solidFill>
              </a:rPr>
              <a:t> et al., 2015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E780EA-DEE3-8841-848C-4F24CF689C7E}"/>
              </a:ext>
            </a:extLst>
          </p:cNvPr>
          <p:cNvSpPr txBox="1"/>
          <p:nvPr/>
        </p:nvSpPr>
        <p:spPr>
          <a:xfrm>
            <a:off x="3886200" y="283072"/>
            <a:ext cx="6675893" cy="76944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4400" b="1" dirty="0">
                <a:solidFill>
                  <a:schemeClr val="bg1"/>
                </a:solidFill>
              </a:rPr>
              <a:t>      </a:t>
            </a:r>
            <a:r>
              <a:rPr lang="nl-NL" sz="4400" b="1" dirty="0" err="1">
                <a:solidFill>
                  <a:schemeClr val="bg1"/>
                </a:solidFill>
              </a:rPr>
              <a:t>Who</a:t>
            </a:r>
            <a:r>
              <a:rPr lang="nl-NL" sz="4400" b="1" dirty="0">
                <a:solidFill>
                  <a:schemeClr val="bg1"/>
                </a:solidFill>
              </a:rPr>
              <a:t> </a:t>
            </a:r>
            <a:r>
              <a:rPr lang="nl-NL" sz="4400" b="1" dirty="0" err="1">
                <a:solidFill>
                  <a:schemeClr val="bg1"/>
                </a:solidFill>
              </a:rPr>
              <a:t>àre</a:t>
            </a:r>
            <a:r>
              <a:rPr lang="nl-NL" sz="4400" b="1" dirty="0">
                <a:solidFill>
                  <a:schemeClr val="bg1"/>
                </a:solidFill>
              </a:rPr>
              <a:t> “we”, </a:t>
            </a:r>
            <a:r>
              <a:rPr lang="nl-NL" sz="4400" b="1" dirty="0" err="1">
                <a:solidFill>
                  <a:schemeClr val="bg1"/>
                </a:solidFill>
              </a:rPr>
              <a:t>today</a:t>
            </a:r>
            <a:r>
              <a:rPr lang="nl-NL" sz="4400" b="1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863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4922 -0.38403" pathEditMode="relative" ptsTypes="AA">
                                      <p:cBhvr>
                                        <p:cTn id="6" dur="3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-0.38403 L 0 0" pathEditMode="relative" ptsTypes="AA">
                                      <p:cBhvr>
                                        <p:cTn id="11" dur="3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3" dur="30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1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FA38C2-6D32-CD4C-B49E-DCF179D45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nl-NL" sz="4000" b="1" dirty="0">
                <a:solidFill>
                  <a:srgbClr val="FFFFFF"/>
                </a:solidFill>
                <a:latin typeface="+mn-lt"/>
              </a:rPr>
              <a:t>Significant</a:t>
            </a:r>
            <a:r>
              <a:rPr lang="nl-NL" sz="4000" b="1" dirty="0">
                <a:solidFill>
                  <a:srgbClr val="FFFFFF"/>
                </a:solidFill>
              </a:rPr>
              <a:t> </a:t>
            </a:r>
            <a:r>
              <a:rPr lang="nl-NL" sz="4000" b="1" dirty="0" err="1">
                <a:solidFill>
                  <a:srgbClr val="FFFFFF"/>
                </a:solidFill>
                <a:latin typeface="+mn-lt"/>
              </a:rPr>
              <a:t>where</a:t>
            </a:r>
            <a:r>
              <a:rPr lang="nl-NL" sz="4000" b="1" dirty="0">
                <a:solidFill>
                  <a:srgbClr val="FFFFFF"/>
                </a:solidFill>
                <a:latin typeface="+mn-lt"/>
              </a:rPr>
              <a:t> </a:t>
            </a:r>
            <a:r>
              <a:rPr lang="nl-NL" sz="4000" b="1" dirty="0" err="1">
                <a:solidFill>
                  <a:srgbClr val="FFFFFF"/>
                </a:solidFill>
                <a:latin typeface="+mn-lt"/>
              </a:rPr>
              <a:t>and</a:t>
            </a:r>
            <a:r>
              <a:rPr lang="nl-NL" sz="4000" b="1" dirty="0">
                <a:solidFill>
                  <a:srgbClr val="FFFFFF"/>
                </a:solidFill>
                <a:latin typeface="+mn-lt"/>
              </a:rPr>
              <a:t> </a:t>
            </a:r>
            <a:r>
              <a:rPr lang="nl-NL" sz="4000" b="1" dirty="0" err="1">
                <a:solidFill>
                  <a:srgbClr val="FFFFFF"/>
                </a:solidFill>
                <a:latin typeface="+mn-lt"/>
              </a:rPr>
              <a:t>for</a:t>
            </a:r>
            <a:r>
              <a:rPr lang="nl-NL" sz="4000" b="1" dirty="0">
                <a:solidFill>
                  <a:srgbClr val="FFFFFF"/>
                </a:solidFill>
                <a:latin typeface="+mn-lt"/>
              </a:rPr>
              <a:t> </a:t>
            </a:r>
            <a:r>
              <a:rPr lang="nl-NL" sz="4000" b="1" dirty="0" err="1">
                <a:solidFill>
                  <a:srgbClr val="FFFFFF"/>
                </a:solidFill>
                <a:latin typeface="+mn-lt"/>
              </a:rPr>
              <a:t>whom</a:t>
            </a:r>
            <a:r>
              <a:rPr lang="nl-NL" sz="4000" b="1" dirty="0">
                <a:solidFill>
                  <a:srgbClr val="FFFFFF"/>
                </a:solidFill>
                <a:latin typeface="+mn-lt"/>
              </a:rPr>
              <a:t>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3D84D2F-51AA-4010-807E-2E13236A47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191639"/>
              </p:ext>
            </p:extLst>
          </p:nvPr>
        </p:nvGraphicFramePr>
        <p:xfrm>
          <a:off x="632085" y="1584297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Sandra van Thiel overhandigt Loes Mulder eerste exemplaar 'Leren loslaten'  - YouTube">
            <a:extLst>
              <a:ext uri="{FF2B5EF4-FFF2-40B4-BE49-F238E27FC236}">
                <a16:creationId xmlns:a16="http://schemas.microsoft.com/office/drawing/2014/main" id="{4B046B21-EB81-3C47-AB7C-CF7916439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619" y="4704182"/>
            <a:ext cx="3491931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eter Tops noemt zich ten onrechte hoogleraar - Follow the Money -  Platform voor onderzoeksjournalistiek">
            <a:extLst>
              <a:ext uri="{FF2B5EF4-FFF2-40B4-BE49-F238E27FC236}">
                <a16:creationId xmlns:a16="http://schemas.microsoft.com/office/drawing/2014/main" id="{096A6FA0-9A73-4A42-8BB9-0D123B086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988" y="4704183"/>
            <a:ext cx="4109181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FC148A-A195-E649-A73B-C036C5A9D7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700" y="4667070"/>
            <a:ext cx="4229100" cy="217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079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4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9" y="450222"/>
            <a:ext cx="3362146" cy="3755311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79870F-B420-FB4F-9C75-C99E42360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295" y="273878"/>
            <a:ext cx="2771672" cy="1863740"/>
          </a:xfrm>
        </p:spPr>
        <p:txBody>
          <a:bodyPr>
            <a:normAutofit/>
          </a:bodyPr>
          <a:lstStyle/>
          <a:p>
            <a:r>
              <a:rPr lang="nl-NL" sz="4200" b="1" dirty="0" err="1">
                <a:solidFill>
                  <a:srgbClr val="FFFFFF"/>
                </a:solidFill>
                <a:latin typeface="+mn-lt"/>
              </a:rPr>
              <a:t>Academic</a:t>
            </a:r>
            <a:r>
              <a:rPr lang="nl-NL" sz="4200" b="1" dirty="0">
                <a:solidFill>
                  <a:srgbClr val="FFFFFF"/>
                </a:solidFill>
                <a:latin typeface="+mn-lt"/>
              </a:rPr>
              <a:t> </a:t>
            </a:r>
            <a:r>
              <a:rPr lang="nl-NL" sz="4200" b="1" dirty="0" err="1">
                <a:solidFill>
                  <a:srgbClr val="FFFFFF"/>
                </a:solidFill>
                <a:latin typeface="+mn-lt"/>
              </a:rPr>
              <a:t>significance</a:t>
            </a:r>
            <a:endParaRPr lang="nl-NL" sz="4200" b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2" name="Rectangle 26">
            <a:extLst>
              <a:ext uri="{FF2B5EF4-FFF2-40B4-BE49-F238E27FC236}">
                <a16:creationId xmlns:a16="http://schemas.microsoft.com/office/drawing/2014/main" id="{DEA9DF29-C038-40AA-A00E-4192194623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88503" y="450222"/>
            <a:ext cx="3473218" cy="3755311"/>
          </a:xfrm>
          <a:prstGeom prst="rect">
            <a:avLst/>
          </a:prstGeom>
          <a:solidFill>
            <a:srgbClr val="E9B16B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FC7371-EE6D-3B42-A5C1-25C119126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759" y="4559888"/>
            <a:ext cx="1605464" cy="171232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61BBD3B-0EAE-4028-80C3-B13943709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88092" y="4376732"/>
            <a:ext cx="3473217" cy="2020757"/>
          </a:xfrm>
          <a:prstGeom prst="rect">
            <a:avLst/>
          </a:prstGeom>
          <a:solidFill>
            <a:srgbClr val="E9B16B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5609" y="445459"/>
            <a:ext cx="4084983" cy="595717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5CC4153-3F0D-4F4C-8F12-E8FC3FA40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8" y="4381877"/>
            <a:ext cx="3362146" cy="2025711"/>
          </a:xfrm>
          <a:prstGeom prst="rect">
            <a:avLst/>
          </a:prstGeom>
          <a:solidFill>
            <a:srgbClr val="4D3675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C0D5B90-0657-489A-87E5-D19EB47A7A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4663162"/>
              </p:ext>
            </p:extLst>
          </p:nvPr>
        </p:nvGraphicFramePr>
        <p:xfrm>
          <a:off x="7914382" y="805294"/>
          <a:ext cx="3518377" cy="52375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ECF018CA-43D1-5F40-949A-0568FA1AAF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8093" y="4386978"/>
            <a:ext cx="1458442" cy="18852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C5E205-5A93-F14C-A463-222ACF7AED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36083" y="541939"/>
            <a:ext cx="3545140" cy="357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72C855-A790-9349-894B-1CDFB7397A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7596" y="4517311"/>
            <a:ext cx="3202663" cy="1754902"/>
          </a:xfrm>
          <a:prstGeom prst="rect">
            <a:avLst/>
          </a:prstGeom>
        </p:spPr>
      </p:pic>
      <p:pic>
        <p:nvPicPr>
          <p:cNvPr id="1026" name="Picture 2" descr="Geert Bouckaert re-elected as IIAS president – Instituut voor de Overheid">
            <a:extLst>
              <a:ext uri="{FF2B5EF4-FFF2-40B4-BE49-F238E27FC236}">
                <a16:creationId xmlns:a16="http://schemas.microsoft.com/office/drawing/2014/main" id="{D1C4F70C-5336-874F-98B8-671CC01C2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48" y="2117772"/>
            <a:ext cx="3034402" cy="201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556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7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6768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0CABD4-CACA-FF40-939E-F5EB0D3C3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55" y="-119922"/>
            <a:ext cx="6594189" cy="1625210"/>
          </a:xfrm>
        </p:spPr>
        <p:txBody>
          <a:bodyPr>
            <a:normAutofit/>
          </a:bodyPr>
          <a:lstStyle/>
          <a:p>
            <a:r>
              <a:rPr lang="nl-NL" b="1" dirty="0" err="1">
                <a:solidFill>
                  <a:srgbClr val="FFFFFF"/>
                </a:solidFill>
                <a:latin typeface="+mn-lt"/>
              </a:rPr>
              <a:t>Significance</a:t>
            </a:r>
            <a:r>
              <a:rPr lang="nl-NL" b="1" dirty="0">
                <a:solidFill>
                  <a:srgbClr val="FFFFFF"/>
                </a:solidFill>
                <a:latin typeface="+mn-lt"/>
              </a:rPr>
              <a:t> </a:t>
            </a:r>
            <a:r>
              <a:rPr lang="nl-NL" b="1" dirty="0" err="1">
                <a:solidFill>
                  <a:srgbClr val="FFFFFF"/>
                </a:solidFill>
                <a:latin typeface="+mn-lt"/>
              </a:rPr>
              <a:t>to</a:t>
            </a:r>
            <a:r>
              <a:rPr lang="nl-NL" b="1" dirty="0">
                <a:solidFill>
                  <a:srgbClr val="FFFFFF"/>
                </a:solidFill>
                <a:latin typeface="+mn-lt"/>
              </a:rPr>
              <a:t> PA </a:t>
            </a:r>
            <a:r>
              <a:rPr lang="nl-NL" b="1" dirty="0" err="1">
                <a:solidFill>
                  <a:srgbClr val="FFFFFF"/>
                </a:solidFill>
                <a:latin typeface="+mn-lt"/>
              </a:rPr>
              <a:t>practice</a:t>
            </a:r>
            <a:endParaRPr lang="nl-NL" b="1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5EF4B7-331C-1C46-829B-0E3E57CA3F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44" r="4" b="4"/>
          <a:stretch/>
        </p:blipFill>
        <p:spPr>
          <a:xfrm>
            <a:off x="327549" y="2454903"/>
            <a:ext cx="3442801" cy="4080254"/>
          </a:xfrm>
          <a:prstGeom prst="rect">
            <a:avLst/>
          </a:prstGeom>
        </p:spPr>
      </p:pic>
      <p:pic>
        <p:nvPicPr>
          <p:cNvPr id="2050" name="Picture 2" descr="NLBW 4 brabant-Ochtend - Geert Teisman – Gebiedsontwikkeling.nu">
            <a:extLst>
              <a:ext uri="{FF2B5EF4-FFF2-40B4-BE49-F238E27FC236}">
                <a16:creationId xmlns:a16="http://schemas.microsoft.com/office/drawing/2014/main" id="{3C72DE87-B2B8-5041-8A34-190B2B550F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"/>
          <a:stretch/>
        </p:blipFill>
        <p:spPr bwMode="auto">
          <a:xfrm>
            <a:off x="3942260" y="2454902"/>
            <a:ext cx="3442803" cy="195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91F721-DE34-8A4B-A03B-4D6FDA2C62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022" r="-3" b="499"/>
          <a:stretch/>
        </p:blipFill>
        <p:spPr>
          <a:xfrm>
            <a:off x="3941061" y="4572285"/>
            <a:ext cx="3447288" cy="1956816"/>
          </a:xfrm>
          <a:prstGeom prst="rect">
            <a:avLst/>
          </a:prstGeom>
        </p:spPr>
      </p:pic>
      <p:sp>
        <p:nvSpPr>
          <p:cNvPr id="2053" name="Rectangle 7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266D8E0-8247-45E9-B3F9-B6948180CC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2636511"/>
              </p:ext>
            </p:extLst>
          </p:nvPr>
        </p:nvGraphicFramePr>
        <p:xfrm>
          <a:off x="7526304" y="692683"/>
          <a:ext cx="4281888" cy="5384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028" name="Picture 4" descr="NSOB (@NSOBDenHaag) | Twitter">
            <a:extLst>
              <a:ext uri="{FF2B5EF4-FFF2-40B4-BE49-F238E27FC236}">
                <a16:creationId xmlns:a16="http://schemas.microsoft.com/office/drawing/2014/main" id="{9B07AF7B-4A6B-F845-9BA3-8BCE91D2E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2"/>
            <a:ext cx="2285997" cy="228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2F4454E-9232-6F42-9E1D-E61DAA7A6291}"/>
              </a:ext>
            </a:extLst>
          </p:cNvPr>
          <p:cNvSpPr txBox="1"/>
          <p:nvPr/>
        </p:nvSpPr>
        <p:spPr>
          <a:xfrm>
            <a:off x="321732" y="1132839"/>
            <a:ext cx="70286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err="1">
                <a:solidFill>
                  <a:srgbClr val="FF0000"/>
                </a:solidFill>
              </a:rPr>
              <a:t>Penetration</a:t>
            </a:r>
            <a:r>
              <a:rPr lang="nl-NL" sz="2400" b="1" dirty="0">
                <a:solidFill>
                  <a:srgbClr val="FF0000"/>
                </a:solidFill>
              </a:rPr>
              <a:t>         Pecunia           </a:t>
            </a:r>
            <a:r>
              <a:rPr lang="nl-NL" sz="2400" b="1" dirty="0" err="1">
                <a:solidFill>
                  <a:srgbClr val="FF0000"/>
                </a:solidFill>
              </a:rPr>
              <a:t>Positions</a:t>
            </a:r>
            <a:r>
              <a:rPr lang="nl-NL" sz="2400" b="1" dirty="0">
                <a:solidFill>
                  <a:srgbClr val="FF0000"/>
                </a:solidFill>
              </a:rPr>
              <a:t>             Politics</a:t>
            </a:r>
          </a:p>
          <a:p>
            <a:endParaRPr lang="nl-N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79A09E-27D2-CE4A-A654-1A7C1FC8D02D}"/>
              </a:ext>
            </a:extLst>
          </p:cNvPr>
          <p:cNvSpPr txBox="1"/>
          <p:nvPr/>
        </p:nvSpPr>
        <p:spPr>
          <a:xfrm>
            <a:off x="816026" y="1677952"/>
            <a:ext cx="6587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 err="1">
                <a:solidFill>
                  <a:srgbClr val="FFFF00"/>
                </a:solidFill>
              </a:rPr>
              <a:t>Critic</a:t>
            </a:r>
            <a:r>
              <a:rPr lang="nl-NL" sz="2400" dirty="0">
                <a:solidFill>
                  <a:srgbClr val="FFFF00"/>
                </a:solidFill>
              </a:rPr>
              <a:t>      </a:t>
            </a:r>
            <a:r>
              <a:rPr lang="nl-NL" sz="2400" dirty="0" err="1">
                <a:solidFill>
                  <a:srgbClr val="FFFF00"/>
                </a:solidFill>
              </a:rPr>
              <a:t>Jester</a:t>
            </a:r>
            <a:r>
              <a:rPr lang="nl-NL" sz="2400" dirty="0">
                <a:solidFill>
                  <a:srgbClr val="FFFF00"/>
                </a:solidFill>
              </a:rPr>
              <a:t>      </a:t>
            </a:r>
            <a:r>
              <a:rPr lang="nl-NL" sz="2400" dirty="0" err="1">
                <a:solidFill>
                  <a:srgbClr val="FFFF00"/>
                </a:solidFill>
              </a:rPr>
              <a:t>Therapist</a:t>
            </a:r>
            <a:r>
              <a:rPr lang="nl-NL" sz="2400" dirty="0">
                <a:solidFill>
                  <a:srgbClr val="FFFF00"/>
                </a:solidFill>
              </a:rPr>
              <a:t>    Teacher    Tool    ….       </a:t>
            </a:r>
          </a:p>
        </p:txBody>
      </p:sp>
      <p:pic>
        <p:nvPicPr>
          <p:cNvPr id="4" name="Picture 2" descr="HOME | SBV">
            <a:extLst>
              <a:ext uri="{FF2B5EF4-FFF2-40B4-BE49-F238E27FC236}">
                <a16:creationId xmlns:a16="http://schemas.microsoft.com/office/drawing/2014/main" id="{BC37D41A-15F1-014C-AA8D-6A6F6C2A8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3" y="3344707"/>
            <a:ext cx="1981200" cy="8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78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48055"/>
            <a:ext cx="3414370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BE2F19-9706-D448-9C40-D44C1D874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31519"/>
            <a:ext cx="3151029" cy="3237579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FFFFFF"/>
                </a:solidFill>
                <a:latin typeface="+mn-lt"/>
              </a:rPr>
              <a:t>Public </a:t>
            </a:r>
            <a:r>
              <a:rPr lang="nl-NL" b="1" dirty="0" err="1">
                <a:solidFill>
                  <a:srgbClr val="FFFFFF"/>
                </a:solidFill>
                <a:latin typeface="+mn-lt"/>
              </a:rPr>
              <a:t>significance</a:t>
            </a:r>
            <a:r>
              <a:rPr lang="nl-NL" b="1" dirty="0">
                <a:solidFill>
                  <a:srgbClr val="FFFFFF"/>
                </a:solidFill>
                <a:latin typeface="+mn-lt"/>
              </a:rPr>
              <a:t>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19227"/>
            <a:ext cx="3414369" cy="1979852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4603" y="448055"/>
            <a:ext cx="7688475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6CD91-03EC-314E-B681-80D9C5215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7969" y="562748"/>
            <a:ext cx="7221741" cy="662833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nl-NL" sz="2600" b="1" dirty="0">
                <a:solidFill>
                  <a:srgbClr val="FF0000"/>
                </a:solidFill>
              </a:rPr>
              <a:t>Focus: </a:t>
            </a:r>
            <a:r>
              <a:rPr lang="nl-NL" sz="2600" dirty="0" err="1"/>
              <a:t>the</a:t>
            </a:r>
            <a:r>
              <a:rPr lang="nl-NL" sz="2600" dirty="0"/>
              <a:t> (governance of) big-ticket public issues/</a:t>
            </a:r>
            <a:r>
              <a:rPr lang="nl-NL" sz="2600" dirty="0" err="1"/>
              <a:t>challenges</a:t>
            </a:r>
            <a:r>
              <a:rPr lang="nl-NL" sz="2600" dirty="0"/>
              <a:t> of </a:t>
            </a:r>
            <a:r>
              <a:rPr lang="nl-NL" sz="2600" dirty="0" err="1"/>
              <a:t>the</a:t>
            </a:r>
            <a:r>
              <a:rPr lang="nl-NL" sz="2600" dirty="0"/>
              <a:t> era  </a:t>
            </a:r>
          </a:p>
          <a:p>
            <a:pPr marL="0" indent="0">
              <a:buNone/>
            </a:pPr>
            <a:endParaRPr lang="nl-NL" sz="2600" dirty="0"/>
          </a:p>
          <a:p>
            <a:pPr marL="0" indent="0">
              <a:buNone/>
            </a:pPr>
            <a:r>
              <a:rPr lang="nl-NL" sz="2600" b="1" dirty="0" err="1">
                <a:solidFill>
                  <a:srgbClr val="FF0000"/>
                </a:solidFill>
              </a:rPr>
              <a:t>Presence</a:t>
            </a:r>
            <a:r>
              <a:rPr lang="nl-NL" sz="2600" b="1" dirty="0">
                <a:solidFill>
                  <a:srgbClr val="FF0000"/>
                </a:solidFill>
              </a:rPr>
              <a:t>: </a:t>
            </a:r>
            <a:r>
              <a:rPr lang="nl-NL" sz="2600" dirty="0"/>
              <a:t> in public forums/</a:t>
            </a:r>
            <a:r>
              <a:rPr lang="nl-NL" sz="2600" dirty="0" err="1"/>
              <a:t>debates</a:t>
            </a:r>
            <a:r>
              <a:rPr lang="nl-NL" sz="2600" dirty="0"/>
              <a:t>/media </a:t>
            </a:r>
            <a:r>
              <a:rPr lang="nl-NL" sz="2600" dirty="0" err="1"/>
              <a:t>about</a:t>
            </a:r>
            <a:r>
              <a:rPr lang="nl-NL" sz="2600" dirty="0"/>
              <a:t> public issues &amp; society, politics &amp; </a:t>
            </a:r>
            <a:r>
              <a:rPr lang="nl-NL" sz="2600" dirty="0" err="1"/>
              <a:t>democracy</a:t>
            </a:r>
            <a:r>
              <a:rPr lang="nl-NL" sz="2600" dirty="0"/>
              <a:t>, public </a:t>
            </a:r>
            <a:r>
              <a:rPr lang="nl-NL" sz="2600" dirty="0" err="1"/>
              <a:t>administration</a:t>
            </a:r>
            <a:r>
              <a:rPr lang="nl-NL" sz="2600" dirty="0"/>
              <a:t> &amp; </a:t>
            </a:r>
            <a:r>
              <a:rPr lang="nl-NL" sz="2600" dirty="0" err="1"/>
              <a:t>the</a:t>
            </a:r>
            <a:r>
              <a:rPr lang="nl-NL" sz="2600" dirty="0"/>
              <a:t> public sector </a:t>
            </a:r>
          </a:p>
          <a:p>
            <a:endParaRPr lang="nl-NL" sz="2600" dirty="0"/>
          </a:p>
          <a:p>
            <a:endParaRPr lang="nl-NL" sz="2600" dirty="0"/>
          </a:p>
          <a:p>
            <a:endParaRPr lang="nl-NL" sz="2600" dirty="0"/>
          </a:p>
          <a:p>
            <a:endParaRPr lang="nl-NL" sz="2600" dirty="0"/>
          </a:p>
          <a:p>
            <a:endParaRPr lang="nl-NL" sz="2600" dirty="0"/>
          </a:p>
          <a:p>
            <a:pPr marL="0" indent="0">
              <a:buNone/>
            </a:pPr>
            <a:endParaRPr lang="nl-NL" sz="2600" dirty="0"/>
          </a:p>
          <a:p>
            <a:pPr marL="0" indent="0">
              <a:buNone/>
            </a:pPr>
            <a:endParaRPr lang="nl-NL" sz="2600" dirty="0"/>
          </a:p>
          <a:p>
            <a:endParaRPr lang="nl-NL" sz="2600" dirty="0"/>
          </a:p>
          <a:p>
            <a:endParaRPr lang="nl-NL" sz="2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6D1EC6-54F2-E84C-8E8D-711900B3D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078" y="2994840"/>
            <a:ext cx="3537930" cy="2449983"/>
          </a:xfrm>
          <a:prstGeom prst="rect">
            <a:avLst/>
          </a:prstGeom>
        </p:spPr>
      </p:pic>
      <p:pic>
        <p:nvPicPr>
          <p:cNvPr id="3076" name="Picture 4" descr="Nieuwstrend: Wilders wil dat hoogleraar opstapt - EenVandaag">
            <a:extLst>
              <a:ext uri="{FF2B5EF4-FFF2-40B4-BE49-F238E27FC236}">
                <a16:creationId xmlns:a16="http://schemas.microsoft.com/office/drawing/2014/main" id="{5B428810-ED54-E54F-AEE0-6BD888DE8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144" y="2994840"/>
            <a:ext cx="3723455" cy="244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Werkt onze verzorgingsstaat? Een evaluatie van de participatiewet met  Bestuurskundige Hans Bosselaar - YouTube">
            <a:extLst>
              <a:ext uri="{FF2B5EF4-FFF2-40B4-BE49-F238E27FC236}">
                <a16:creationId xmlns:a16="http://schemas.microsoft.com/office/drawing/2014/main" id="{E5B9711E-109B-AA48-9790-58FC67E96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96" y="4645046"/>
            <a:ext cx="2633662" cy="148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B5EF99-2604-3443-9EE2-BCA270CC80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0258" y="5669475"/>
            <a:ext cx="7221742" cy="1371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2FC3F2-2841-8243-90BC-0085D3E228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0414" y="5965052"/>
            <a:ext cx="7874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810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1D63C574-BFD2-41A1-A567-B0C3CC7FD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lor 2">
            <a:extLst>
              <a:ext uri="{FF2B5EF4-FFF2-40B4-BE49-F238E27FC236}">
                <a16:creationId xmlns:a16="http://schemas.microsoft.com/office/drawing/2014/main" id="{E2A46BAB-8C31-42B2-90E8-B26DD3E8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F7A3C7-0737-4E57-B30E-8EEFE638B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07053" cy="6858000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3BE6D516-DFC6-4698-B3F1-5F591C113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C2580FB0-D146-458C-AF1B-8E8BBF6BB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D3D3273-AB86-9B42-A352-5E389B0CC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016" y="841248"/>
            <a:ext cx="3917324" cy="5340097"/>
          </a:xfrm>
        </p:spPr>
        <p:txBody>
          <a:bodyPr anchor="ctr">
            <a:normAutofit/>
          </a:bodyPr>
          <a:lstStyle/>
          <a:p>
            <a:r>
              <a:rPr lang="nl-NL" sz="4800" b="1" dirty="0" err="1">
                <a:solidFill>
                  <a:schemeClr val="bg1"/>
                </a:solidFill>
                <a:latin typeface="+mn-lt"/>
              </a:rPr>
              <a:t>Can</a:t>
            </a:r>
            <a:r>
              <a:rPr lang="nl-NL" sz="4800" b="1" dirty="0">
                <a:solidFill>
                  <a:schemeClr val="bg1"/>
                </a:solidFill>
                <a:latin typeface="+mn-lt"/>
              </a:rPr>
              <a:t> we matter (even) more? </a:t>
            </a:r>
            <a:br>
              <a:rPr lang="nl-NL" sz="4800" b="1" dirty="0">
                <a:solidFill>
                  <a:schemeClr val="bg1"/>
                </a:solidFill>
                <a:latin typeface="+mn-lt"/>
              </a:rPr>
            </a:br>
            <a:br>
              <a:rPr lang="nl-NL" sz="4800" b="1" dirty="0">
                <a:solidFill>
                  <a:schemeClr val="bg1"/>
                </a:solidFill>
                <a:latin typeface="+mn-lt"/>
              </a:rPr>
            </a:br>
            <a:r>
              <a:rPr lang="nl-NL" sz="4800" b="1" dirty="0" err="1">
                <a:solidFill>
                  <a:schemeClr val="bg1"/>
                </a:solidFill>
                <a:latin typeface="+mn-lt"/>
              </a:rPr>
              <a:t>Advancing</a:t>
            </a:r>
            <a:r>
              <a:rPr lang="nl-NL" sz="4800" b="1" dirty="0">
                <a:solidFill>
                  <a:schemeClr val="bg1"/>
                </a:solidFill>
                <a:latin typeface="+mn-lt"/>
              </a:rPr>
              <a:t> ‘impact’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3A7B8556-DCDB-476E-8D78-FDDA44CF05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9517212"/>
              </p:ext>
            </p:extLst>
          </p:nvPr>
        </p:nvGraphicFramePr>
        <p:xfrm>
          <a:off x="4985886" y="231006"/>
          <a:ext cx="7178468" cy="6405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39C7334-EE7A-984F-B049-D5576465DC41}"/>
              </a:ext>
            </a:extLst>
          </p:cNvPr>
          <p:cNvSpPr txBox="1"/>
          <p:nvPr/>
        </p:nvSpPr>
        <p:spPr>
          <a:xfrm>
            <a:off x="4707053" y="6460761"/>
            <a:ext cx="7481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/>
              <a:t>Source: </a:t>
            </a:r>
            <a:r>
              <a:rPr lang="nl-NL" sz="1400" i="1" dirty="0"/>
              <a:t>Wetenschap met de ramen wijd open</a:t>
            </a:r>
            <a:r>
              <a:rPr lang="en-AU" sz="1400" i="1" dirty="0"/>
              <a:t>: </a:t>
            </a:r>
            <a:r>
              <a:rPr lang="nl-NL" sz="1400" i="1" dirty="0"/>
              <a:t>Tien lessen voor wie impact wil maken</a:t>
            </a:r>
            <a:endParaRPr lang="en-AU" sz="1400" i="1" dirty="0"/>
          </a:p>
        </p:txBody>
      </p:sp>
    </p:spTree>
    <p:extLst>
      <p:ext uri="{BB962C8B-B14F-4D97-AF65-F5344CB8AC3E}">
        <p14:creationId xmlns:p14="http://schemas.microsoft.com/office/powerpoint/2010/main" val="1191642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D2959-54D4-6743-9B32-DA7375055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nl-NL" b="1"/>
              <a:t>Read more?</a:t>
            </a:r>
            <a:endParaRPr lang="nl-NL" b="1" dirty="0"/>
          </a:p>
        </p:txBody>
      </p:sp>
      <p:sp>
        <p:nvSpPr>
          <p:cNvPr id="14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7AEB5-5261-F74F-953C-150BA1AF4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2239" y="1920240"/>
            <a:ext cx="10538636" cy="5071188"/>
          </a:xfrm>
        </p:spPr>
        <p:txBody>
          <a:bodyPr anchor="t">
            <a:normAutofit fontScale="92500"/>
          </a:bodyPr>
          <a:lstStyle/>
          <a:p>
            <a:pPr marL="0" indent="0">
              <a:buNone/>
            </a:pPr>
            <a:r>
              <a:rPr lang="en-AU" sz="2400" dirty="0"/>
              <a:t>Christopher Pollitt, Shadowland : The Poorly-Mapped, Underdiscussed Yet Vital Interface Between Public Administration Research and Practice (2019)</a:t>
            </a:r>
            <a:endParaRPr lang="nl-NL" sz="2400" dirty="0"/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r>
              <a:rPr lang="en-AU" sz="2400" dirty="0"/>
              <a:t>Claire Dunlop, Bracing for impact: Is public administration ready to be relevant? (2019)</a:t>
            </a:r>
          </a:p>
          <a:p>
            <a:pPr marL="0" indent="0">
              <a:buNone/>
            </a:pPr>
            <a:endParaRPr lang="en-AU" sz="2400" dirty="0"/>
          </a:p>
          <a:p>
            <a:pPr marL="0" indent="0">
              <a:buNone/>
            </a:pPr>
            <a:r>
              <a:rPr lang="en-AU" sz="2400" dirty="0" err="1"/>
              <a:t>Khaldoun</a:t>
            </a:r>
            <a:r>
              <a:rPr lang="en-AU" sz="2400" dirty="0"/>
              <a:t> </a:t>
            </a:r>
            <a:r>
              <a:rPr lang="en-AU" sz="2400" dirty="0" err="1"/>
              <a:t>AbouAssi</a:t>
            </a:r>
            <a:r>
              <a:rPr lang="en-AU" sz="2400" dirty="0"/>
              <a:t>, Anna </a:t>
            </a:r>
            <a:r>
              <a:rPr lang="en-AU" sz="2400" dirty="0" err="1"/>
              <a:t>Amirkhanyan</a:t>
            </a:r>
            <a:r>
              <a:rPr lang="en-AU" sz="2400" dirty="0"/>
              <a:t>, Gloria Billingsley, Randolph Lyon, Reflections on the Persistent Issue of Relevance in Public Administration (2019)</a:t>
            </a:r>
          </a:p>
          <a:p>
            <a:pPr marL="0" indent="0">
              <a:buNone/>
            </a:pPr>
            <a:endParaRPr lang="en-AU" sz="2400" dirty="0"/>
          </a:p>
          <a:p>
            <a:pPr marL="0" indent="0">
              <a:buNone/>
            </a:pPr>
            <a:r>
              <a:rPr lang="en-AU" sz="2400" dirty="0"/>
              <a:t>Robert Jan van </a:t>
            </a:r>
            <a:r>
              <a:rPr lang="en-AU" sz="2400" dirty="0" err="1"/>
              <a:t>Putten</a:t>
            </a:r>
            <a:r>
              <a:rPr lang="en-AU" sz="2400" dirty="0"/>
              <a:t>, Lars </a:t>
            </a:r>
            <a:r>
              <a:rPr lang="en-AU" sz="2400" dirty="0" err="1"/>
              <a:t>Dorren</a:t>
            </a:r>
            <a:r>
              <a:rPr lang="en-AU" sz="2400" dirty="0"/>
              <a:t>, Willem Trommel, </a:t>
            </a:r>
            <a:r>
              <a:rPr lang="en-AU" sz="2400" dirty="0" err="1"/>
              <a:t>Kritische</a:t>
            </a:r>
            <a:r>
              <a:rPr lang="en-AU" sz="2400" dirty="0"/>
              <a:t> </a:t>
            </a:r>
            <a:r>
              <a:rPr lang="en-AU" sz="2400" dirty="0" err="1"/>
              <a:t>bestuurskunde</a:t>
            </a:r>
            <a:r>
              <a:rPr lang="en-AU" sz="2400" dirty="0"/>
              <a:t>: </a:t>
            </a:r>
            <a:r>
              <a:rPr lang="en-AU" sz="2400" dirty="0" err="1"/>
              <a:t>Naar</a:t>
            </a:r>
            <a:r>
              <a:rPr lang="en-AU" sz="2400" dirty="0"/>
              <a:t> </a:t>
            </a:r>
            <a:r>
              <a:rPr lang="en-AU" sz="2400" dirty="0" err="1"/>
              <a:t>een</a:t>
            </a:r>
            <a:r>
              <a:rPr lang="en-AU" sz="2400" dirty="0"/>
              <a:t> </a:t>
            </a:r>
            <a:r>
              <a:rPr lang="en-AU" sz="2400" dirty="0" err="1"/>
              <a:t>reflexief</a:t>
            </a:r>
            <a:r>
              <a:rPr lang="en-AU" sz="2400" dirty="0"/>
              <a:t> </a:t>
            </a:r>
            <a:r>
              <a:rPr lang="en-AU" sz="2400" dirty="0" err="1"/>
              <a:t>perspectief</a:t>
            </a:r>
            <a:r>
              <a:rPr lang="en-AU" sz="2400" dirty="0"/>
              <a:t> op </a:t>
            </a:r>
            <a:r>
              <a:rPr lang="en-AU" sz="2400" dirty="0" err="1"/>
              <a:t>bestuur</a:t>
            </a:r>
            <a:r>
              <a:rPr lang="en-AU" sz="2400" dirty="0"/>
              <a:t> </a:t>
            </a:r>
            <a:r>
              <a:rPr lang="en-AU" sz="2400" dirty="0" err="1"/>
              <a:t>en</a:t>
            </a:r>
            <a:r>
              <a:rPr lang="en-AU" sz="2400" dirty="0"/>
              <a:t> </a:t>
            </a:r>
            <a:r>
              <a:rPr lang="en-AU" sz="2400" dirty="0" err="1"/>
              <a:t>beleid</a:t>
            </a:r>
            <a:r>
              <a:rPr lang="en-AU" sz="2400" dirty="0"/>
              <a:t> (2020)</a:t>
            </a:r>
          </a:p>
          <a:p>
            <a:pPr marL="0" indent="0">
              <a:buNone/>
            </a:pPr>
            <a:endParaRPr lang="en-AU" sz="2400" dirty="0"/>
          </a:p>
          <a:p>
            <a:pPr marL="0" indent="0">
              <a:buNone/>
            </a:pPr>
            <a:r>
              <a:rPr lang="en-AU" sz="2400" dirty="0" err="1"/>
              <a:t>Koos</a:t>
            </a:r>
            <a:r>
              <a:rPr lang="en-AU" sz="2400" dirty="0"/>
              <a:t> </a:t>
            </a:r>
            <a:r>
              <a:rPr lang="en-AU" sz="2400" dirty="0" err="1"/>
              <a:t>vd</a:t>
            </a:r>
            <a:r>
              <a:rPr lang="en-AU" sz="2400" dirty="0"/>
              <a:t> </a:t>
            </a:r>
            <a:r>
              <a:rPr lang="en-AU" sz="2400" dirty="0" err="1"/>
              <a:t>Steenhoven</a:t>
            </a:r>
            <a:r>
              <a:rPr lang="en-AU" sz="2400" dirty="0"/>
              <a:t> et al, </a:t>
            </a:r>
            <a:r>
              <a:rPr lang="en-AU" sz="2400" dirty="0" err="1"/>
              <a:t>Meerwaarde</a:t>
            </a:r>
            <a:r>
              <a:rPr lang="en-AU" sz="2400" dirty="0"/>
              <a:t> van </a:t>
            </a:r>
            <a:r>
              <a:rPr lang="en-AU" sz="2400" dirty="0" err="1"/>
              <a:t>Bestuurskunde</a:t>
            </a:r>
            <a:r>
              <a:rPr lang="en-AU" sz="2400" dirty="0"/>
              <a:t> </a:t>
            </a:r>
            <a:r>
              <a:rPr lang="en-AU" sz="2400" dirty="0" err="1"/>
              <a:t>vanuit</a:t>
            </a:r>
            <a:r>
              <a:rPr lang="en-AU" sz="2400" dirty="0"/>
              <a:t> </a:t>
            </a:r>
            <a:r>
              <a:rPr lang="en-AU" sz="2400" dirty="0" err="1"/>
              <a:t>overheidsperspectief</a:t>
            </a:r>
            <a:r>
              <a:rPr lang="en-AU" sz="2400" dirty="0"/>
              <a:t> (2008)</a:t>
            </a:r>
          </a:p>
          <a:p>
            <a:pPr marL="0" indent="0">
              <a:buNone/>
            </a:pPr>
            <a:endParaRPr lang="en-AU" sz="2000" dirty="0"/>
          </a:p>
          <a:p>
            <a:pPr marL="0" indent="0">
              <a:buNone/>
            </a:pPr>
            <a:endParaRPr lang="en-AU" sz="2000" dirty="0"/>
          </a:p>
          <a:p>
            <a:pPr marL="0" indent="0">
              <a:buNone/>
            </a:pP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24606735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1091</Words>
  <Application>Microsoft Office PowerPoint</Application>
  <PresentationFormat>Widescreen</PresentationFormat>
  <Paragraphs>136</Paragraphs>
  <Slides>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Do we matter (enough)? </vt:lpstr>
      <vt:lpstr>1. Who are ‘we’ ?</vt:lpstr>
      <vt:lpstr>Significant where and for whom?</vt:lpstr>
      <vt:lpstr>Academic significance</vt:lpstr>
      <vt:lpstr>Significance to PA practice</vt:lpstr>
      <vt:lpstr>Public significance </vt:lpstr>
      <vt:lpstr>Can we matter (even) more?   Advancing ‘impact’</vt:lpstr>
      <vt:lpstr>Read more?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 we matter (enough)?</dc:title>
  <dc:creator>paul thart</dc:creator>
  <cp:lastModifiedBy>Verwest, Femke</cp:lastModifiedBy>
  <cp:revision>15</cp:revision>
  <dcterms:created xsi:type="dcterms:W3CDTF">2021-11-04T09:56:17Z</dcterms:created>
  <dcterms:modified xsi:type="dcterms:W3CDTF">2021-11-17T17:48:48Z</dcterms:modified>
</cp:coreProperties>
</file>