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69" r:id="rId2"/>
    <p:sldMasterId id="2147483696" r:id="rId3"/>
    <p:sldMasterId id="2147483752" r:id="rId4"/>
    <p:sldMasterId id="2147483771" r:id="rId5"/>
    <p:sldMasterId id="2147483773" r:id="rId6"/>
    <p:sldMasterId id="2147483790" r:id="rId7"/>
  </p:sldMasterIdLst>
  <p:notesMasterIdLst>
    <p:notesMasterId r:id="rId37"/>
  </p:notesMasterIdLst>
  <p:sldIdLst>
    <p:sldId id="280" r:id="rId8"/>
    <p:sldId id="629" r:id="rId9"/>
    <p:sldId id="623" r:id="rId10"/>
    <p:sldId id="710" r:id="rId11"/>
    <p:sldId id="549" r:id="rId12"/>
    <p:sldId id="644" r:id="rId13"/>
    <p:sldId id="716" r:id="rId14"/>
    <p:sldId id="718" r:id="rId15"/>
    <p:sldId id="717" r:id="rId16"/>
    <p:sldId id="728" r:id="rId17"/>
    <p:sldId id="719" r:id="rId18"/>
    <p:sldId id="713" r:id="rId19"/>
    <p:sldId id="714" r:id="rId20"/>
    <p:sldId id="727" r:id="rId21"/>
    <p:sldId id="560" r:id="rId22"/>
    <p:sldId id="726" r:id="rId23"/>
    <p:sldId id="588" r:id="rId24"/>
    <p:sldId id="725" r:id="rId25"/>
    <p:sldId id="678" r:id="rId26"/>
    <p:sldId id="661" r:id="rId27"/>
    <p:sldId id="681" r:id="rId28"/>
    <p:sldId id="722" r:id="rId29"/>
    <p:sldId id="723" r:id="rId30"/>
    <p:sldId id="676" r:id="rId31"/>
    <p:sldId id="677" r:id="rId32"/>
    <p:sldId id="729" r:id="rId33"/>
    <p:sldId id="720" r:id="rId34"/>
    <p:sldId id="708" r:id="rId35"/>
    <p:sldId id="300" r:id="rId3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89">
          <p15:clr>
            <a:srgbClr val="A4A3A4"/>
          </p15:clr>
        </p15:guide>
        <p15:guide id="2" orient="horz" pos="1619">
          <p15:clr>
            <a:srgbClr val="A4A3A4"/>
          </p15:clr>
        </p15:guide>
        <p15:guide id="3" pos="2845">
          <p15:clr>
            <a:srgbClr val="A4A3A4"/>
          </p15:clr>
        </p15:guide>
        <p15:guide id="4" pos="2913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.E. de Pous" initials="MdP" lastIdx="1" clrIdx="0">
    <p:extLst>
      <p:ext uri="{19B8F6BF-5375-455C-9EA6-DF929625EA0E}">
        <p15:presenceInfo xmlns:p15="http://schemas.microsoft.com/office/powerpoint/2012/main" userId="S-1-5-21-2859719117-3650862833-4024139739-1265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3" autoAdjust="0"/>
    <p:restoredTop sz="94690" autoAdjust="0"/>
  </p:normalViewPr>
  <p:slideViewPr>
    <p:cSldViewPr snapToGrid="0" snapToObjects="1" showGuides="1">
      <p:cViewPr varScale="1">
        <p:scale>
          <a:sx n="154" d="100"/>
          <a:sy n="154" d="100"/>
        </p:scale>
        <p:origin x="360" y="184"/>
      </p:cViewPr>
      <p:guideLst>
        <p:guide orient="horz" pos="1689"/>
        <p:guide orient="horz" pos="1619"/>
        <p:guide pos="2845"/>
        <p:guide pos="29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A73DE1-58C8-4743-B737-D9043F057161}" type="doc">
      <dgm:prSet loTypeId="urn:microsoft.com/office/officeart/2009/3/layout/CircleRelationship" loCatId="relationship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nl-NL"/>
        </a:p>
      </dgm:t>
    </dgm:pt>
    <dgm:pt modelId="{AB2B73A2-94BC-41A1-9DD4-9B17785E7E98}">
      <dgm:prSet phldrT="[Text]"/>
      <dgm:spPr/>
      <dgm:t>
        <a:bodyPr/>
        <a:lstStyle/>
        <a:p>
          <a:r>
            <a:rPr lang="nl-NL" dirty="0"/>
            <a:t>2030: Mobiliteit emissieloos en collectief </a:t>
          </a:r>
        </a:p>
      </dgm:t>
    </dgm:pt>
    <dgm:pt modelId="{78068C4D-2B26-4126-8A08-F02D210BF5AE}" type="parTrans" cxnId="{BF439336-EF37-42FB-BBFF-6A97315C60D0}">
      <dgm:prSet/>
      <dgm:spPr/>
      <dgm:t>
        <a:bodyPr/>
        <a:lstStyle/>
        <a:p>
          <a:endParaRPr lang="nl-NL"/>
        </a:p>
      </dgm:t>
    </dgm:pt>
    <dgm:pt modelId="{6327AF42-D8B5-4D61-9F13-204F7522890D}" type="sibTrans" cxnId="{BF439336-EF37-42FB-BBFF-6A97315C60D0}">
      <dgm:prSet/>
      <dgm:spPr/>
      <dgm:t>
        <a:bodyPr/>
        <a:lstStyle/>
        <a:p>
          <a:endParaRPr lang="nl-NL"/>
        </a:p>
      </dgm:t>
    </dgm:pt>
    <dgm:pt modelId="{0B7F49BB-7C7B-4C52-8C42-4D3F2DA26BE9}">
      <dgm:prSet phldrT="[Text]"/>
      <dgm:spPr/>
      <dgm:t>
        <a:bodyPr/>
        <a:lstStyle/>
        <a:p>
          <a:r>
            <a:rPr lang="nl-NL" dirty="0"/>
            <a:t>Fossielvrij forenzen</a:t>
          </a:r>
        </a:p>
      </dgm:t>
    </dgm:pt>
    <dgm:pt modelId="{7A0850E3-E0C6-4DC4-B832-8C4357A6C051}" type="parTrans" cxnId="{22C9F3DC-B760-44E2-A05D-394D1C801F91}">
      <dgm:prSet/>
      <dgm:spPr/>
      <dgm:t>
        <a:bodyPr/>
        <a:lstStyle/>
        <a:p>
          <a:endParaRPr lang="nl-NL"/>
        </a:p>
      </dgm:t>
    </dgm:pt>
    <dgm:pt modelId="{826000B0-8DA9-47C1-A3B8-C10AFC9FD32F}" type="sibTrans" cxnId="{22C9F3DC-B760-44E2-A05D-394D1C801F91}">
      <dgm:prSet/>
      <dgm:spPr/>
      <dgm:t>
        <a:bodyPr/>
        <a:lstStyle/>
        <a:p>
          <a:endParaRPr lang="nl-NL"/>
        </a:p>
      </dgm:t>
    </dgm:pt>
    <dgm:pt modelId="{6990D989-D9F7-4DDC-AB1C-8C3306806132}">
      <dgm:prSet phldrT="[Text]"/>
      <dgm:spPr/>
      <dgm:t>
        <a:bodyPr/>
        <a:lstStyle/>
        <a:p>
          <a:endParaRPr lang="nl-NL" dirty="0"/>
        </a:p>
        <a:p>
          <a:r>
            <a:rPr lang="nl-NL" dirty="0"/>
            <a:t>Deelmobiliteit</a:t>
          </a:r>
        </a:p>
      </dgm:t>
    </dgm:pt>
    <dgm:pt modelId="{71EBFEF7-5E06-4778-8721-577B945A9758}" type="parTrans" cxnId="{89BD3EAC-DC1F-44DD-A3B1-831D314C49A5}">
      <dgm:prSet/>
      <dgm:spPr/>
      <dgm:t>
        <a:bodyPr/>
        <a:lstStyle/>
        <a:p>
          <a:endParaRPr lang="nl-NL"/>
        </a:p>
      </dgm:t>
    </dgm:pt>
    <dgm:pt modelId="{398E94AC-F154-406C-9053-1ECBF6EC3FA4}" type="sibTrans" cxnId="{89BD3EAC-DC1F-44DD-A3B1-831D314C49A5}">
      <dgm:prSet/>
      <dgm:spPr/>
      <dgm:t>
        <a:bodyPr/>
        <a:lstStyle/>
        <a:p>
          <a:endParaRPr lang="nl-NL"/>
        </a:p>
      </dgm:t>
    </dgm:pt>
    <dgm:pt modelId="{F5F9A297-ECC6-4F23-8FEC-54D517FD8BC5}">
      <dgm:prSet phldrT="[Text]"/>
      <dgm:spPr/>
      <dgm:t>
        <a:bodyPr/>
        <a:lstStyle/>
        <a:p>
          <a:r>
            <a:rPr lang="nl-NL" dirty="0"/>
            <a:t>Schone logistiek</a:t>
          </a:r>
        </a:p>
      </dgm:t>
    </dgm:pt>
    <dgm:pt modelId="{56E833C1-2E2C-4ADF-BD38-046620D1C7AA}" type="parTrans" cxnId="{268E5E7F-0F12-4C50-9626-742278B90CAE}">
      <dgm:prSet/>
      <dgm:spPr/>
      <dgm:t>
        <a:bodyPr/>
        <a:lstStyle/>
        <a:p>
          <a:endParaRPr lang="nl-NL"/>
        </a:p>
      </dgm:t>
    </dgm:pt>
    <dgm:pt modelId="{11F05B6D-13B9-4403-A433-E834DC94A96B}" type="sibTrans" cxnId="{268E5E7F-0F12-4C50-9626-742278B90CAE}">
      <dgm:prSet/>
      <dgm:spPr/>
      <dgm:t>
        <a:bodyPr/>
        <a:lstStyle/>
        <a:p>
          <a:endParaRPr lang="nl-NL"/>
        </a:p>
      </dgm:t>
    </dgm:pt>
    <dgm:pt modelId="{09AA2A94-3EBD-49F9-80BF-C5B1ED5C6154}">
      <dgm:prSet phldrT="[Text]"/>
      <dgm:spPr/>
      <dgm:t>
        <a:bodyPr/>
        <a:lstStyle/>
        <a:p>
          <a:r>
            <a:rPr lang="nl-NL" dirty="0"/>
            <a:t>Oplossende infrastructuur</a:t>
          </a:r>
        </a:p>
      </dgm:t>
    </dgm:pt>
    <dgm:pt modelId="{7CF86CBE-A4AC-446D-8AAD-58CE3EBAED9C}" type="parTrans" cxnId="{84DC0C53-2B96-40BF-BF93-8345E9269DCF}">
      <dgm:prSet/>
      <dgm:spPr/>
      <dgm:t>
        <a:bodyPr/>
        <a:lstStyle/>
        <a:p>
          <a:endParaRPr lang="nl-NL"/>
        </a:p>
      </dgm:t>
    </dgm:pt>
    <dgm:pt modelId="{7B03992D-C329-46B2-A011-96B3BBDE6896}" type="sibTrans" cxnId="{84DC0C53-2B96-40BF-BF93-8345E9269DCF}">
      <dgm:prSet/>
      <dgm:spPr/>
      <dgm:t>
        <a:bodyPr/>
        <a:lstStyle/>
        <a:p>
          <a:endParaRPr lang="nl-NL"/>
        </a:p>
      </dgm:t>
    </dgm:pt>
    <dgm:pt modelId="{7601B6DE-8E8E-43A3-9CB3-0E4400670046}">
      <dgm:prSet phldrT="[Text]" custLinFactNeighborX="40300" custLinFactNeighborY="-13058"/>
      <dgm:spPr/>
      <dgm:t>
        <a:bodyPr/>
        <a:lstStyle/>
        <a:p>
          <a:endParaRPr lang="nl-NL"/>
        </a:p>
      </dgm:t>
    </dgm:pt>
    <dgm:pt modelId="{33DDED3D-04A1-48E6-96D0-9D289F4F95A6}" type="parTrans" cxnId="{4595159E-5484-43A1-9A30-58142D0578F2}">
      <dgm:prSet/>
      <dgm:spPr/>
      <dgm:t>
        <a:bodyPr/>
        <a:lstStyle/>
        <a:p>
          <a:endParaRPr lang="nl-NL"/>
        </a:p>
      </dgm:t>
    </dgm:pt>
    <dgm:pt modelId="{FBD72BEE-EA8D-4FE4-9EA0-BF92470A600B}" type="sibTrans" cxnId="{4595159E-5484-43A1-9A30-58142D0578F2}">
      <dgm:prSet/>
      <dgm:spPr/>
      <dgm:t>
        <a:bodyPr/>
        <a:lstStyle/>
        <a:p>
          <a:endParaRPr lang="nl-NL"/>
        </a:p>
      </dgm:t>
    </dgm:pt>
    <dgm:pt modelId="{98A87C0F-6F99-4A8E-9353-D126D562E341}" type="pres">
      <dgm:prSet presAssocID="{55A73DE1-58C8-4743-B737-D9043F057161}" presName="Name0" presStyleCnt="0">
        <dgm:presLayoutVars>
          <dgm:chMax val="1"/>
          <dgm:chPref val="1"/>
        </dgm:presLayoutVars>
      </dgm:prSet>
      <dgm:spPr/>
    </dgm:pt>
    <dgm:pt modelId="{80CBBD61-73F7-47C2-94AA-3780E173B82A}" type="pres">
      <dgm:prSet presAssocID="{AB2B73A2-94BC-41A1-9DD4-9B17785E7E98}" presName="Parent" presStyleLbl="node0" presStyleIdx="0" presStyleCnt="1" custScaleX="84233" custScaleY="74921" custLinFactNeighborX="78387" custLinFactNeighborY="-6148">
        <dgm:presLayoutVars>
          <dgm:chMax val="5"/>
          <dgm:chPref val="5"/>
        </dgm:presLayoutVars>
      </dgm:prSet>
      <dgm:spPr/>
    </dgm:pt>
    <dgm:pt modelId="{9A945306-9A37-46F9-BEE7-B63644F61905}" type="pres">
      <dgm:prSet presAssocID="{AB2B73A2-94BC-41A1-9DD4-9B17785E7E98}" presName="Accent1" presStyleLbl="node1" presStyleIdx="0" presStyleCnt="17" custLinFactX="-138428" custLinFactY="200000" custLinFactNeighborX="-200000" custLinFactNeighborY="235167"/>
      <dgm:spPr/>
    </dgm:pt>
    <dgm:pt modelId="{B4D4641E-5464-414F-A2C3-78C17D8465D3}" type="pres">
      <dgm:prSet presAssocID="{AB2B73A2-94BC-41A1-9DD4-9B17785E7E98}" presName="Accent2" presStyleLbl="node1" presStyleIdx="1" presStyleCnt="17" custLinFactX="-726102" custLinFactY="416230" custLinFactNeighborX="-800000" custLinFactNeighborY="500000"/>
      <dgm:spPr/>
    </dgm:pt>
    <dgm:pt modelId="{F830D3CC-E637-43CF-993B-68DB2036ECCA}" type="pres">
      <dgm:prSet presAssocID="{AB2B73A2-94BC-41A1-9DD4-9B17785E7E98}" presName="Accent3" presStyleLbl="node1" presStyleIdx="2" presStyleCnt="17" custLinFactX="-321028" custLinFactY="200000" custLinFactNeighborX="-400000" custLinFactNeighborY="225252"/>
      <dgm:spPr/>
    </dgm:pt>
    <dgm:pt modelId="{12421773-BAC8-4C01-95F8-1D4AEC20A214}" type="pres">
      <dgm:prSet presAssocID="{AB2B73A2-94BC-41A1-9DD4-9B17785E7E98}" presName="Accent4" presStyleLbl="node1" presStyleIdx="3" presStyleCnt="17" custLinFactX="45432" custLinFactY="-100000" custLinFactNeighborX="100000" custLinFactNeighborY="-111407"/>
      <dgm:spPr/>
    </dgm:pt>
    <dgm:pt modelId="{EDFC67B6-CE68-4D90-8A50-287A028CB897}" type="pres">
      <dgm:prSet presAssocID="{AB2B73A2-94BC-41A1-9DD4-9B17785E7E98}" presName="Accent5" presStyleLbl="node1" presStyleIdx="4" presStyleCnt="17" custLinFactX="562404" custLinFactY="200000" custLinFactNeighborX="600000" custLinFactNeighborY="284235"/>
      <dgm:spPr/>
    </dgm:pt>
    <dgm:pt modelId="{A96581FD-E6E1-4D2E-B665-B24847242C04}" type="pres">
      <dgm:prSet presAssocID="{AB2B73A2-94BC-41A1-9DD4-9B17785E7E98}" presName="Accent6" presStyleLbl="node1" presStyleIdx="5" presStyleCnt="17" custLinFactX="441124" custLinFactY="-47307" custLinFactNeighborX="500000" custLinFactNeighborY="-100000"/>
      <dgm:spPr/>
    </dgm:pt>
    <dgm:pt modelId="{DF6DBB09-1E4F-4CAB-A036-2065DAA33882}" type="pres">
      <dgm:prSet presAssocID="{0B7F49BB-7C7B-4C52-8C42-4D3F2DA26BE9}" presName="Child1" presStyleLbl="node1" presStyleIdx="6" presStyleCnt="17" custLinFactX="100000" custLinFactNeighborX="198406" custLinFactNeighborY="-55441">
        <dgm:presLayoutVars>
          <dgm:chMax val="0"/>
          <dgm:chPref val="0"/>
        </dgm:presLayoutVars>
      </dgm:prSet>
      <dgm:spPr/>
    </dgm:pt>
    <dgm:pt modelId="{F1A405CC-4B55-44B1-AF4F-78A57992EEAD}" type="pres">
      <dgm:prSet presAssocID="{0B7F49BB-7C7B-4C52-8C42-4D3F2DA26BE9}" presName="Accent7" presStyleCnt="0"/>
      <dgm:spPr/>
    </dgm:pt>
    <dgm:pt modelId="{02B7C8EB-4155-4C32-BFF0-220F70C912FF}" type="pres">
      <dgm:prSet presAssocID="{0B7F49BB-7C7B-4C52-8C42-4D3F2DA26BE9}" presName="AccentHold1" presStyleLbl="node1" presStyleIdx="7" presStyleCnt="17" custLinFactX="-200000" custLinFactY="500000" custLinFactNeighborX="-261619" custLinFactNeighborY="512730"/>
      <dgm:spPr/>
    </dgm:pt>
    <dgm:pt modelId="{59587A7F-1E16-4275-8B52-BD0BA47E7047}" type="pres">
      <dgm:prSet presAssocID="{0B7F49BB-7C7B-4C52-8C42-4D3F2DA26BE9}" presName="Accent8" presStyleCnt="0"/>
      <dgm:spPr/>
    </dgm:pt>
    <dgm:pt modelId="{ABE70B7A-EE69-40F5-9255-DDCC7F19D57B}" type="pres">
      <dgm:prSet presAssocID="{0B7F49BB-7C7B-4C52-8C42-4D3F2DA26BE9}" presName="AccentHold2" presStyleLbl="node1" presStyleIdx="8" presStyleCnt="17" custScaleX="37589" custScaleY="34068" custLinFactX="370459" custLinFactY="10510" custLinFactNeighborX="400000" custLinFactNeighborY="100000"/>
      <dgm:spPr/>
    </dgm:pt>
    <dgm:pt modelId="{DC9770D1-C826-4CF4-A595-6DC9DD6FD248}" type="pres">
      <dgm:prSet presAssocID="{09AA2A94-3EBD-49F9-80BF-C5B1ED5C6154}" presName="Child2" presStyleLbl="node1" presStyleIdx="9" presStyleCnt="17" custLinFactY="2213" custLinFactNeighborX="94391" custLinFactNeighborY="100000">
        <dgm:presLayoutVars>
          <dgm:chMax val="0"/>
          <dgm:chPref val="0"/>
        </dgm:presLayoutVars>
      </dgm:prSet>
      <dgm:spPr/>
    </dgm:pt>
    <dgm:pt modelId="{6D963BCC-1E0A-4FB7-A0F4-F1756989D71A}" type="pres">
      <dgm:prSet presAssocID="{09AA2A94-3EBD-49F9-80BF-C5B1ED5C6154}" presName="Accent9" presStyleCnt="0"/>
      <dgm:spPr/>
    </dgm:pt>
    <dgm:pt modelId="{4FAC6019-069A-4D46-8698-1B4ACCBA4896}" type="pres">
      <dgm:prSet presAssocID="{09AA2A94-3EBD-49F9-80BF-C5B1ED5C6154}" presName="AccentHold1" presStyleLbl="node1" presStyleIdx="10" presStyleCnt="17" custLinFactX="300000" custLinFactNeighborX="313118" custLinFactNeighborY="13576"/>
      <dgm:spPr/>
    </dgm:pt>
    <dgm:pt modelId="{4811E5F4-C9A5-4D90-B885-9A4CD2046FBD}" type="pres">
      <dgm:prSet presAssocID="{09AA2A94-3EBD-49F9-80BF-C5B1ED5C6154}" presName="Accent10" presStyleCnt="0"/>
      <dgm:spPr/>
    </dgm:pt>
    <dgm:pt modelId="{BEE67A6D-0AAD-4405-B378-D83A8E90C867}" type="pres">
      <dgm:prSet presAssocID="{09AA2A94-3EBD-49F9-80BF-C5B1ED5C6154}" presName="AccentHold2" presStyleLbl="node1" presStyleIdx="11" presStyleCnt="17"/>
      <dgm:spPr/>
    </dgm:pt>
    <dgm:pt modelId="{3B24308B-9691-4E71-AEB3-31CA524D6DA3}" type="pres">
      <dgm:prSet presAssocID="{09AA2A94-3EBD-49F9-80BF-C5B1ED5C6154}" presName="Accent11" presStyleCnt="0"/>
      <dgm:spPr/>
    </dgm:pt>
    <dgm:pt modelId="{6058A73E-BAA2-48BB-90E1-CD0CD80D4EFB}" type="pres">
      <dgm:prSet presAssocID="{09AA2A94-3EBD-49F9-80BF-C5B1ED5C6154}" presName="AccentHold3" presStyleLbl="node1" presStyleIdx="12" presStyleCnt="17" custLinFactX="202108" custLinFactY="100000" custLinFactNeighborX="300000" custLinFactNeighborY="115698"/>
      <dgm:spPr/>
    </dgm:pt>
    <dgm:pt modelId="{10141360-3DD4-4A88-AF76-09A15E53A98A}" type="pres">
      <dgm:prSet presAssocID="{F5F9A297-ECC6-4F23-8FEC-54D517FD8BC5}" presName="Child3" presStyleLbl="node1" presStyleIdx="13" presStyleCnt="17" custLinFactY="-91552" custLinFactNeighborX="8371" custLinFactNeighborY="-100000">
        <dgm:presLayoutVars>
          <dgm:chMax val="0"/>
          <dgm:chPref val="0"/>
        </dgm:presLayoutVars>
      </dgm:prSet>
      <dgm:spPr/>
    </dgm:pt>
    <dgm:pt modelId="{EB2A0E1B-E850-455A-A8A2-2EF693B32C13}" type="pres">
      <dgm:prSet presAssocID="{F5F9A297-ECC6-4F23-8FEC-54D517FD8BC5}" presName="Accent12" presStyleCnt="0"/>
      <dgm:spPr/>
    </dgm:pt>
    <dgm:pt modelId="{0E495774-199F-44E2-8488-C99221DC9500}" type="pres">
      <dgm:prSet presAssocID="{F5F9A297-ECC6-4F23-8FEC-54D517FD8BC5}" presName="AccentHold1" presStyleLbl="node1" presStyleIdx="14" presStyleCnt="17" custLinFactX="-500000" custLinFactY="135589" custLinFactNeighborX="-558939" custLinFactNeighborY="200000"/>
      <dgm:spPr/>
    </dgm:pt>
    <dgm:pt modelId="{55FDACE5-27AD-4A8B-B69F-B2164BB7024C}" type="pres">
      <dgm:prSet presAssocID="{6990D989-D9F7-4DDC-AB1C-8C3306806132}" presName="Child4" presStyleLbl="node1" presStyleIdx="15" presStyleCnt="17" custScaleX="97062" custLinFactX="100000" custLinFactY="-21399" custLinFactNeighborX="106299" custLinFactNeighborY="-100000">
        <dgm:presLayoutVars>
          <dgm:chMax val="0"/>
          <dgm:chPref val="0"/>
        </dgm:presLayoutVars>
      </dgm:prSet>
      <dgm:spPr/>
    </dgm:pt>
    <dgm:pt modelId="{8FDBB8DE-9BFA-4EA2-AC61-79FC87A5E667}" type="pres">
      <dgm:prSet presAssocID="{6990D989-D9F7-4DDC-AB1C-8C3306806132}" presName="Accent13" presStyleCnt="0"/>
      <dgm:spPr/>
    </dgm:pt>
    <dgm:pt modelId="{1F98E279-4DE4-4A27-BDCC-7D0F2C39B0BC}" type="pres">
      <dgm:prSet presAssocID="{6990D989-D9F7-4DDC-AB1C-8C3306806132}" presName="AccentHold1" presStyleLbl="node1" presStyleIdx="16" presStyleCnt="17" custLinFactX="58027" custLinFactNeighborX="100000" custLinFactNeighborY="24457"/>
      <dgm:spPr/>
    </dgm:pt>
  </dgm:ptLst>
  <dgm:cxnLst>
    <dgm:cxn modelId="{BF439336-EF37-42FB-BBFF-6A97315C60D0}" srcId="{55A73DE1-58C8-4743-B737-D9043F057161}" destId="{AB2B73A2-94BC-41A1-9DD4-9B17785E7E98}" srcOrd="0" destOrd="0" parTransId="{78068C4D-2B26-4126-8A08-F02D210BF5AE}" sibTransId="{6327AF42-D8B5-4D61-9F13-204F7522890D}"/>
    <dgm:cxn modelId="{55E5D542-1CE0-4952-B5A9-85642EBFF764}" type="presOf" srcId="{AB2B73A2-94BC-41A1-9DD4-9B17785E7E98}" destId="{80CBBD61-73F7-47C2-94AA-3780E173B82A}" srcOrd="0" destOrd="0" presId="urn:microsoft.com/office/officeart/2009/3/layout/CircleRelationship"/>
    <dgm:cxn modelId="{84DC0C53-2B96-40BF-BF93-8345E9269DCF}" srcId="{AB2B73A2-94BC-41A1-9DD4-9B17785E7E98}" destId="{09AA2A94-3EBD-49F9-80BF-C5B1ED5C6154}" srcOrd="1" destOrd="0" parTransId="{7CF86CBE-A4AC-446D-8AAD-58CE3EBAED9C}" sibTransId="{7B03992D-C329-46B2-A011-96B3BBDE6896}"/>
    <dgm:cxn modelId="{E66D4D5A-2E58-4760-AC96-310D7E60CC94}" type="presOf" srcId="{F5F9A297-ECC6-4F23-8FEC-54D517FD8BC5}" destId="{10141360-3DD4-4A88-AF76-09A15E53A98A}" srcOrd="0" destOrd="0" presId="urn:microsoft.com/office/officeart/2009/3/layout/CircleRelationship"/>
    <dgm:cxn modelId="{C0831974-0B56-46D9-A282-7387DC5D2768}" type="presOf" srcId="{0B7F49BB-7C7B-4C52-8C42-4D3F2DA26BE9}" destId="{DF6DBB09-1E4F-4CAB-A036-2065DAA33882}" srcOrd="0" destOrd="0" presId="urn:microsoft.com/office/officeart/2009/3/layout/CircleRelationship"/>
    <dgm:cxn modelId="{268E5E7F-0F12-4C50-9626-742278B90CAE}" srcId="{AB2B73A2-94BC-41A1-9DD4-9B17785E7E98}" destId="{F5F9A297-ECC6-4F23-8FEC-54D517FD8BC5}" srcOrd="2" destOrd="0" parTransId="{56E833C1-2E2C-4ADF-BD38-046620D1C7AA}" sibTransId="{11F05B6D-13B9-4403-A433-E834DC94A96B}"/>
    <dgm:cxn modelId="{4595159E-5484-43A1-9A30-58142D0578F2}" srcId="{55A73DE1-58C8-4743-B737-D9043F057161}" destId="{7601B6DE-8E8E-43A3-9CB3-0E4400670046}" srcOrd="1" destOrd="0" parTransId="{33DDED3D-04A1-48E6-96D0-9D289F4F95A6}" sibTransId="{FBD72BEE-EA8D-4FE4-9EA0-BF92470A600B}"/>
    <dgm:cxn modelId="{89BD3EAC-DC1F-44DD-A3B1-831D314C49A5}" srcId="{AB2B73A2-94BC-41A1-9DD4-9B17785E7E98}" destId="{6990D989-D9F7-4DDC-AB1C-8C3306806132}" srcOrd="3" destOrd="0" parTransId="{71EBFEF7-5E06-4778-8721-577B945A9758}" sibTransId="{398E94AC-F154-406C-9053-1ECBF6EC3FA4}"/>
    <dgm:cxn modelId="{22C9F3DC-B760-44E2-A05D-394D1C801F91}" srcId="{AB2B73A2-94BC-41A1-9DD4-9B17785E7E98}" destId="{0B7F49BB-7C7B-4C52-8C42-4D3F2DA26BE9}" srcOrd="0" destOrd="0" parTransId="{7A0850E3-E0C6-4DC4-B832-8C4357A6C051}" sibTransId="{826000B0-8DA9-47C1-A3B8-C10AFC9FD32F}"/>
    <dgm:cxn modelId="{04A05CE0-0CFE-4C8D-818F-63B27DC25B94}" type="presOf" srcId="{6990D989-D9F7-4DDC-AB1C-8C3306806132}" destId="{55FDACE5-27AD-4A8B-B69F-B2164BB7024C}" srcOrd="0" destOrd="0" presId="urn:microsoft.com/office/officeart/2009/3/layout/CircleRelationship"/>
    <dgm:cxn modelId="{095CCAE4-C108-4F7B-B6BB-000781A7340D}" type="presOf" srcId="{09AA2A94-3EBD-49F9-80BF-C5B1ED5C6154}" destId="{DC9770D1-C826-4CF4-A595-6DC9DD6FD248}" srcOrd="0" destOrd="0" presId="urn:microsoft.com/office/officeart/2009/3/layout/CircleRelationship"/>
    <dgm:cxn modelId="{A03184FD-6A4D-47DF-B47C-B78C7DBF43F3}" type="presOf" srcId="{55A73DE1-58C8-4743-B737-D9043F057161}" destId="{98A87C0F-6F99-4A8E-9353-D126D562E341}" srcOrd="0" destOrd="0" presId="urn:microsoft.com/office/officeart/2009/3/layout/CircleRelationship"/>
    <dgm:cxn modelId="{34D8714A-A989-4424-AE26-5EC22951B995}" type="presParOf" srcId="{98A87C0F-6F99-4A8E-9353-D126D562E341}" destId="{80CBBD61-73F7-47C2-94AA-3780E173B82A}" srcOrd="0" destOrd="0" presId="urn:microsoft.com/office/officeart/2009/3/layout/CircleRelationship"/>
    <dgm:cxn modelId="{D347B3D7-FCEB-473C-BA95-5029E26FCE68}" type="presParOf" srcId="{98A87C0F-6F99-4A8E-9353-D126D562E341}" destId="{9A945306-9A37-46F9-BEE7-B63644F61905}" srcOrd="1" destOrd="0" presId="urn:microsoft.com/office/officeart/2009/3/layout/CircleRelationship"/>
    <dgm:cxn modelId="{E5A734D3-CE66-444A-A58F-F49C74D11A4F}" type="presParOf" srcId="{98A87C0F-6F99-4A8E-9353-D126D562E341}" destId="{B4D4641E-5464-414F-A2C3-78C17D8465D3}" srcOrd="2" destOrd="0" presId="urn:microsoft.com/office/officeart/2009/3/layout/CircleRelationship"/>
    <dgm:cxn modelId="{4C922FC8-8007-4A9B-BEA4-0B1D73B3AA20}" type="presParOf" srcId="{98A87C0F-6F99-4A8E-9353-D126D562E341}" destId="{F830D3CC-E637-43CF-993B-68DB2036ECCA}" srcOrd="3" destOrd="0" presId="urn:microsoft.com/office/officeart/2009/3/layout/CircleRelationship"/>
    <dgm:cxn modelId="{113CD7F6-4D46-4EDC-BE28-502AE9AFAD3A}" type="presParOf" srcId="{98A87C0F-6F99-4A8E-9353-D126D562E341}" destId="{12421773-BAC8-4C01-95F8-1D4AEC20A214}" srcOrd="4" destOrd="0" presId="urn:microsoft.com/office/officeart/2009/3/layout/CircleRelationship"/>
    <dgm:cxn modelId="{EF7571BF-EFA1-4F0F-9723-CD764860578D}" type="presParOf" srcId="{98A87C0F-6F99-4A8E-9353-D126D562E341}" destId="{EDFC67B6-CE68-4D90-8A50-287A028CB897}" srcOrd="5" destOrd="0" presId="urn:microsoft.com/office/officeart/2009/3/layout/CircleRelationship"/>
    <dgm:cxn modelId="{3BCD1D64-2D83-46CC-86A3-C16CB2978F38}" type="presParOf" srcId="{98A87C0F-6F99-4A8E-9353-D126D562E341}" destId="{A96581FD-E6E1-4D2E-B665-B24847242C04}" srcOrd="6" destOrd="0" presId="urn:microsoft.com/office/officeart/2009/3/layout/CircleRelationship"/>
    <dgm:cxn modelId="{EE174E6E-DAD8-4C9F-8DC8-C12189E16146}" type="presParOf" srcId="{98A87C0F-6F99-4A8E-9353-D126D562E341}" destId="{DF6DBB09-1E4F-4CAB-A036-2065DAA33882}" srcOrd="7" destOrd="0" presId="urn:microsoft.com/office/officeart/2009/3/layout/CircleRelationship"/>
    <dgm:cxn modelId="{6774AF7C-BFCC-422B-8B8D-95E602222E15}" type="presParOf" srcId="{98A87C0F-6F99-4A8E-9353-D126D562E341}" destId="{F1A405CC-4B55-44B1-AF4F-78A57992EEAD}" srcOrd="8" destOrd="0" presId="urn:microsoft.com/office/officeart/2009/3/layout/CircleRelationship"/>
    <dgm:cxn modelId="{C89DDB0D-9C4C-4FC1-B6BA-94E3C19313AC}" type="presParOf" srcId="{F1A405CC-4B55-44B1-AF4F-78A57992EEAD}" destId="{02B7C8EB-4155-4C32-BFF0-220F70C912FF}" srcOrd="0" destOrd="0" presId="urn:microsoft.com/office/officeart/2009/3/layout/CircleRelationship"/>
    <dgm:cxn modelId="{148934D1-BDDB-4D01-9ABA-E96BA9853825}" type="presParOf" srcId="{98A87C0F-6F99-4A8E-9353-D126D562E341}" destId="{59587A7F-1E16-4275-8B52-BD0BA47E7047}" srcOrd="9" destOrd="0" presId="urn:microsoft.com/office/officeart/2009/3/layout/CircleRelationship"/>
    <dgm:cxn modelId="{D4275E97-0D41-4DE4-A1FB-F996D9F959BD}" type="presParOf" srcId="{59587A7F-1E16-4275-8B52-BD0BA47E7047}" destId="{ABE70B7A-EE69-40F5-9255-DDCC7F19D57B}" srcOrd="0" destOrd="0" presId="urn:microsoft.com/office/officeart/2009/3/layout/CircleRelationship"/>
    <dgm:cxn modelId="{55BE9978-5486-470A-8163-E7DDBE336991}" type="presParOf" srcId="{98A87C0F-6F99-4A8E-9353-D126D562E341}" destId="{DC9770D1-C826-4CF4-A595-6DC9DD6FD248}" srcOrd="10" destOrd="0" presId="urn:microsoft.com/office/officeart/2009/3/layout/CircleRelationship"/>
    <dgm:cxn modelId="{CAC7F6C6-E024-42DF-8F34-7B14CBF5E34B}" type="presParOf" srcId="{98A87C0F-6F99-4A8E-9353-D126D562E341}" destId="{6D963BCC-1E0A-4FB7-A0F4-F1756989D71A}" srcOrd="11" destOrd="0" presId="urn:microsoft.com/office/officeart/2009/3/layout/CircleRelationship"/>
    <dgm:cxn modelId="{3E2A3FD5-BDB8-4192-9AFD-71A1AC88FDC6}" type="presParOf" srcId="{6D963BCC-1E0A-4FB7-A0F4-F1756989D71A}" destId="{4FAC6019-069A-4D46-8698-1B4ACCBA4896}" srcOrd="0" destOrd="0" presId="urn:microsoft.com/office/officeart/2009/3/layout/CircleRelationship"/>
    <dgm:cxn modelId="{A3946DFA-CDAE-4ACA-8F4C-585E56E2490D}" type="presParOf" srcId="{98A87C0F-6F99-4A8E-9353-D126D562E341}" destId="{4811E5F4-C9A5-4D90-B885-9A4CD2046FBD}" srcOrd="12" destOrd="0" presId="urn:microsoft.com/office/officeart/2009/3/layout/CircleRelationship"/>
    <dgm:cxn modelId="{00136EC2-B075-4130-AEDA-96A7A874D3AD}" type="presParOf" srcId="{4811E5F4-C9A5-4D90-B885-9A4CD2046FBD}" destId="{BEE67A6D-0AAD-4405-B378-D83A8E90C867}" srcOrd="0" destOrd="0" presId="urn:microsoft.com/office/officeart/2009/3/layout/CircleRelationship"/>
    <dgm:cxn modelId="{A9EC8110-C22B-4D50-8585-D2AC5CD1A516}" type="presParOf" srcId="{98A87C0F-6F99-4A8E-9353-D126D562E341}" destId="{3B24308B-9691-4E71-AEB3-31CA524D6DA3}" srcOrd="13" destOrd="0" presId="urn:microsoft.com/office/officeart/2009/3/layout/CircleRelationship"/>
    <dgm:cxn modelId="{2EE83F1F-C783-40E8-801A-BBFF66D4DE56}" type="presParOf" srcId="{3B24308B-9691-4E71-AEB3-31CA524D6DA3}" destId="{6058A73E-BAA2-48BB-90E1-CD0CD80D4EFB}" srcOrd="0" destOrd="0" presId="urn:microsoft.com/office/officeart/2009/3/layout/CircleRelationship"/>
    <dgm:cxn modelId="{43E904E6-B61F-4810-B668-E1BB11137595}" type="presParOf" srcId="{98A87C0F-6F99-4A8E-9353-D126D562E341}" destId="{10141360-3DD4-4A88-AF76-09A15E53A98A}" srcOrd="14" destOrd="0" presId="urn:microsoft.com/office/officeart/2009/3/layout/CircleRelationship"/>
    <dgm:cxn modelId="{62872039-5219-487B-AAB9-FE07D11855A2}" type="presParOf" srcId="{98A87C0F-6F99-4A8E-9353-D126D562E341}" destId="{EB2A0E1B-E850-455A-A8A2-2EF693B32C13}" srcOrd="15" destOrd="0" presId="urn:microsoft.com/office/officeart/2009/3/layout/CircleRelationship"/>
    <dgm:cxn modelId="{2B525325-A1CE-4148-8A39-D196D7544D6D}" type="presParOf" srcId="{EB2A0E1B-E850-455A-A8A2-2EF693B32C13}" destId="{0E495774-199F-44E2-8488-C99221DC9500}" srcOrd="0" destOrd="0" presId="urn:microsoft.com/office/officeart/2009/3/layout/CircleRelationship"/>
    <dgm:cxn modelId="{8C68B728-49E2-4514-AD48-77D845BFFEB8}" type="presParOf" srcId="{98A87C0F-6F99-4A8E-9353-D126D562E341}" destId="{55FDACE5-27AD-4A8B-B69F-B2164BB7024C}" srcOrd="16" destOrd="0" presId="urn:microsoft.com/office/officeart/2009/3/layout/CircleRelationship"/>
    <dgm:cxn modelId="{BF59ED18-41C5-4B94-A40E-332564F2138B}" type="presParOf" srcId="{98A87C0F-6F99-4A8E-9353-D126D562E341}" destId="{8FDBB8DE-9BFA-4EA2-AC61-79FC87A5E667}" srcOrd="17" destOrd="0" presId="urn:microsoft.com/office/officeart/2009/3/layout/CircleRelationship"/>
    <dgm:cxn modelId="{A5D09789-BB29-4365-A8F4-9E16C68361C4}" type="presParOf" srcId="{8FDBB8DE-9BFA-4EA2-AC61-79FC87A5E667}" destId="{1F98E279-4DE4-4A27-BDCC-7D0F2C39B0BC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CBBD61-73F7-47C2-94AA-3780E173B82A}">
      <dsp:nvSpPr>
        <dsp:cNvPr id="0" name=""/>
        <dsp:cNvSpPr/>
      </dsp:nvSpPr>
      <dsp:spPr>
        <a:xfrm>
          <a:off x="3696175" y="265936"/>
          <a:ext cx="2044369" cy="181846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800" kern="1200" dirty="0"/>
            <a:t>2030: Mobiliteit emissieloos en collectief </a:t>
          </a:r>
        </a:p>
      </dsp:txBody>
      <dsp:txXfrm>
        <a:off x="3995566" y="532243"/>
        <a:ext cx="1445587" cy="1285847"/>
      </dsp:txXfrm>
    </dsp:sp>
    <dsp:sp modelId="{9A945306-9A37-46F9-BEE7-B63644F61905}">
      <dsp:nvSpPr>
        <dsp:cNvPr id="0" name=""/>
        <dsp:cNvSpPr/>
      </dsp:nvSpPr>
      <dsp:spPr>
        <a:xfrm>
          <a:off x="2074181" y="1175509"/>
          <a:ext cx="269837" cy="270128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4D4641E-5464-414F-A2C3-78C17D8465D3}">
      <dsp:nvSpPr>
        <dsp:cNvPr id="0" name=""/>
        <dsp:cNvSpPr/>
      </dsp:nvSpPr>
      <dsp:spPr>
        <a:xfrm>
          <a:off x="0" y="3425488"/>
          <a:ext cx="195656" cy="195535"/>
        </a:xfrm>
        <a:prstGeom prst="ellipse">
          <a:avLst/>
        </a:prstGeom>
        <a:gradFill rotWithShape="0">
          <a:gsLst>
            <a:gs pos="0">
              <a:schemeClr val="accent4">
                <a:hueOff val="-279048"/>
                <a:satOff val="1681"/>
                <a:lumOff val="13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279048"/>
                <a:satOff val="1681"/>
                <a:lumOff val="13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279048"/>
                <a:satOff val="1681"/>
                <a:lumOff val="13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830D3CC-E637-43CF-993B-68DB2036ECCA}">
      <dsp:nvSpPr>
        <dsp:cNvPr id="0" name=""/>
        <dsp:cNvSpPr/>
      </dsp:nvSpPr>
      <dsp:spPr>
        <a:xfrm>
          <a:off x="2774981" y="1927239"/>
          <a:ext cx="195656" cy="195535"/>
        </a:xfrm>
        <a:prstGeom prst="ellipse">
          <a:avLst/>
        </a:prstGeom>
        <a:gradFill rotWithShape="0">
          <a:gsLst>
            <a:gs pos="0">
              <a:schemeClr val="accent4">
                <a:hueOff val="-558096"/>
                <a:satOff val="3362"/>
                <a:lumOff val="27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558096"/>
                <a:satOff val="3362"/>
                <a:lumOff val="27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558096"/>
                <a:satOff val="3362"/>
                <a:lumOff val="27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2421773-BAC8-4C01-95F8-1D4AEC20A214}">
      <dsp:nvSpPr>
        <dsp:cNvPr id="0" name=""/>
        <dsp:cNvSpPr/>
      </dsp:nvSpPr>
      <dsp:spPr>
        <a:xfrm>
          <a:off x="3643181" y="1994425"/>
          <a:ext cx="269837" cy="270128"/>
        </a:xfrm>
        <a:prstGeom prst="ellipse">
          <a:avLst/>
        </a:prstGeom>
        <a:gradFill rotWithShape="0">
          <a:gsLst>
            <a:gs pos="0">
              <a:schemeClr val="accent4">
                <a:hueOff val="-837144"/>
                <a:satOff val="5044"/>
                <a:lumOff val="4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837144"/>
                <a:satOff val="5044"/>
                <a:lumOff val="4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837144"/>
                <a:satOff val="5044"/>
                <a:lumOff val="4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DFC67B6-CE68-4D90-8A50-287A028CB897}">
      <dsp:nvSpPr>
        <dsp:cNvPr id="0" name=""/>
        <dsp:cNvSpPr/>
      </dsp:nvSpPr>
      <dsp:spPr>
        <a:xfrm>
          <a:off x="4677726" y="1330316"/>
          <a:ext cx="195656" cy="195535"/>
        </a:xfrm>
        <a:prstGeom prst="ellipse">
          <a:avLst/>
        </a:prstGeom>
        <a:gradFill rotWithShape="0">
          <a:gsLst>
            <a:gs pos="0">
              <a:schemeClr val="accent4">
                <a:hueOff val="-1116192"/>
                <a:satOff val="6725"/>
                <a:lumOff val="53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1116192"/>
                <a:satOff val="6725"/>
                <a:lumOff val="53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1116192"/>
                <a:satOff val="6725"/>
                <a:lumOff val="53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96581FD-E6E1-4D2E-B665-B24847242C04}">
      <dsp:nvSpPr>
        <dsp:cNvPr id="0" name=""/>
        <dsp:cNvSpPr/>
      </dsp:nvSpPr>
      <dsp:spPr>
        <a:xfrm>
          <a:off x="3628930" y="1215049"/>
          <a:ext cx="195656" cy="195535"/>
        </a:xfrm>
        <a:prstGeom prst="ellipse">
          <a:avLst/>
        </a:prstGeom>
        <a:gradFill rotWithShape="0">
          <a:gsLst>
            <a:gs pos="0">
              <a:schemeClr val="accent4">
                <a:hueOff val="-1395241"/>
                <a:satOff val="8406"/>
                <a:lumOff val="67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1395241"/>
                <a:satOff val="8406"/>
                <a:lumOff val="67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1395241"/>
                <a:satOff val="8406"/>
                <a:lumOff val="67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F6DBB09-1E4F-4CAB-A036-2065DAA33882}">
      <dsp:nvSpPr>
        <dsp:cNvPr id="0" name=""/>
        <dsp:cNvSpPr/>
      </dsp:nvSpPr>
      <dsp:spPr>
        <a:xfrm>
          <a:off x="3788139" y="1532"/>
          <a:ext cx="986747" cy="986729"/>
        </a:xfrm>
        <a:prstGeom prst="ellipse">
          <a:avLst/>
        </a:prstGeom>
        <a:gradFill rotWithShape="0">
          <a:gsLst>
            <a:gs pos="0">
              <a:schemeClr val="accent4">
                <a:hueOff val="-1674289"/>
                <a:satOff val="10087"/>
                <a:lumOff val="8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1674289"/>
                <a:satOff val="10087"/>
                <a:lumOff val="8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1674289"/>
                <a:satOff val="10087"/>
                <a:lumOff val="8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800" kern="1200" dirty="0"/>
            <a:t>Fossielvrij forenzen</a:t>
          </a:r>
        </a:p>
      </dsp:txBody>
      <dsp:txXfrm>
        <a:off x="3932645" y="146035"/>
        <a:ext cx="697735" cy="697723"/>
      </dsp:txXfrm>
    </dsp:sp>
    <dsp:sp modelId="{02B7C8EB-4155-4C32-BFF0-220F70C912FF}">
      <dsp:nvSpPr>
        <dsp:cNvPr id="0" name=""/>
        <dsp:cNvSpPr/>
      </dsp:nvSpPr>
      <dsp:spPr>
        <a:xfrm>
          <a:off x="1468942" y="3127828"/>
          <a:ext cx="269837" cy="270128"/>
        </a:xfrm>
        <a:prstGeom prst="ellipse">
          <a:avLst/>
        </a:prstGeom>
        <a:gradFill rotWithShape="0">
          <a:gsLst>
            <a:gs pos="0">
              <a:schemeClr val="accent4">
                <a:hueOff val="-1953337"/>
                <a:satOff val="11768"/>
                <a:lumOff val="9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1953337"/>
                <a:satOff val="11768"/>
                <a:lumOff val="9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1953337"/>
                <a:satOff val="11768"/>
                <a:lumOff val="9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BE70B7A-EE69-40F5-9255-DDCC7F19D57B}">
      <dsp:nvSpPr>
        <dsp:cNvPr id="0" name=""/>
        <dsp:cNvSpPr/>
      </dsp:nvSpPr>
      <dsp:spPr>
        <a:xfrm>
          <a:off x="4848024" y="2524598"/>
          <a:ext cx="183395" cy="166290"/>
        </a:xfrm>
        <a:prstGeom prst="ellipse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2232385"/>
                <a:satOff val="13449"/>
                <a:lumOff val="10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C9770D1-C826-4CF4-A595-6DC9DD6FD248}">
      <dsp:nvSpPr>
        <dsp:cNvPr id="0" name=""/>
        <dsp:cNvSpPr/>
      </dsp:nvSpPr>
      <dsp:spPr>
        <a:xfrm>
          <a:off x="5210222" y="1092935"/>
          <a:ext cx="986747" cy="986729"/>
        </a:xfrm>
        <a:prstGeom prst="ellipse">
          <a:avLst/>
        </a:prstGeom>
        <a:gradFill rotWithShape="0">
          <a:gsLst>
            <a:gs pos="0">
              <a:schemeClr val="accent4">
                <a:hueOff val="-2511433"/>
                <a:satOff val="15131"/>
                <a:lumOff val="121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2511433"/>
                <a:satOff val="15131"/>
                <a:lumOff val="121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2511433"/>
                <a:satOff val="15131"/>
                <a:lumOff val="121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800" kern="1200" dirty="0"/>
            <a:t>Oplossende infrastructuur</a:t>
          </a:r>
        </a:p>
      </dsp:txBody>
      <dsp:txXfrm>
        <a:off x="5354728" y="1237438"/>
        <a:ext cx="697735" cy="697723"/>
      </dsp:txXfrm>
    </dsp:sp>
    <dsp:sp modelId="{4FAC6019-069A-4D46-8698-1B4ACCBA4896}">
      <dsp:nvSpPr>
        <dsp:cNvPr id="0" name=""/>
        <dsp:cNvSpPr/>
      </dsp:nvSpPr>
      <dsp:spPr>
        <a:xfrm>
          <a:off x="5492640" y="802519"/>
          <a:ext cx="269837" cy="270128"/>
        </a:xfrm>
        <a:prstGeom prst="ellipse">
          <a:avLst/>
        </a:prstGeom>
        <a:gradFill rotWithShape="0">
          <a:gsLst>
            <a:gs pos="0">
              <a:schemeClr val="accent4">
                <a:hueOff val="-2790481"/>
                <a:satOff val="16812"/>
                <a:lumOff val="134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2790481"/>
                <a:satOff val="16812"/>
                <a:lumOff val="134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2790481"/>
                <a:satOff val="16812"/>
                <a:lumOff val="134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EE67A6D-0AAD-4405-B378-D83A8E90C867}">
      <dsp:nvSpPr>
        <dsp:cNvPr id="0" name=""/>
        <dsp:cNvSpPr/>
      </dsp:nvSpPr>
      <dsp:spPr>
        <a:xfrm>
          <a:off x="751023" y="2405084"/>
          <a:ext cx="195656" cy="195535"/>
        </a:xfrm>
        <a:prstGeom prst="ellipse">
          <a:avLst/>
        </a:prstGeom>
        <a:gradFill rotWithShape="0">
          <a:gsLst>
            <a:gs pos="0">
              <a:schemeClr val="accent4">
                <a:hueOff val="-3069529"/>
                <a:satOff val="18493"/>
                <a:lumOff val="148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3069529"/>
                <a:satOff val="18493"/>
                <a:lumOff val="148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3069529"/>
                <a:satOff val="18493"/>
                <a:lumOff val="148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058A73E-BAA2-48BB-90E1-CD0CD80D4EFB}">
      <dsp:nvSpPr>
        <dsp:cNvPr id="0" name=""/>
        <dsp:cNvSpPr/>
      </dsp:nvSpPr>
      <dsp:spPr>
        <a:xfrm>
          <a:off x="3683030" y="2548393"/>
          <a:ext cx="195656" cy="195535"/>
        </a:xfrm>
        <a:prstGeom prst="ellipse">
          <a:avLst/>
        </a:prstGeom>
        <a:gradFill rotWithShape="0">
          <a:gsLst>
            <a:gs pos="0">
              <a:schemeClr val="accent4">
                <a:hueOff val="-3348577"/>
                <a:satOff val="20174"/>
                <a:lumOff val="161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3348577"/>
                <a:satOff val="20174"/>
                <a:lumOff val="161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3348577"/>
                <a:satOff val="20174"/>
                <a:lumOff val="161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0141360-3DD4-4A88-AF76-09A15E53A98A}">
      <dsp:nvSpPr>
        <dsp:cNvPr id="0" name=""/>
        <dsp:cNvSpPr/>
      </dsp:nvSpPr>
      <dsp:spPr>
        <a:xfrm>
          <a:off x="4825422" y="0"/>
          <a:ext cx="986747" cy="986729"/>
        </a:xfrm>
        <a:prstGeom prst="ellipse">
          <a:avLst/>
        </a:prstGeom>
        <a:gradFill rotWithShape="0">
          <a:gsLst>
            <a:gs pos="0">
              <a:schemeClr val="accent4">
                <a:hueOff val="-3627625"/>
                <a:satOff val="21855"/>
                <a:lumOff val="1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3627625"/>
                <a:satOff val="21855"/>
                <a:lumOff val="1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3627625"/>
                <a:satOff val="21855"/>
                <a:lumOff val="1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800" kern="1200" dirty="0"/>
            <a:t>Schone logistiek</a:t>
          </a:r>
        </a:p>
      </dsp:txBody>
      <dsp:txXfrm>
        <a:off x="4969928" y="144503"/>
        <a:ext cx="697735" cy="697723"/>
      </dsp:txXfrm>
    </dsp:sp>
    <dsp:sp modelId="{0E495774-199F-44E2-8488-C99221DC9500}">
      <dsp:nvSpPr>
        <dsp:cNvPr id="0" name=""/>
        <dsp:cNvSpPr/>
      </dsp:nvSpPr>
      <dsp:spPr>
        <a:xfrm>
          <a:off x="2392634" y="2411667"/>
          <a:ext cx="195656" cy="195535"/>
        </a:xfrm>
        <a:prstGeom prst="ellipse">
          <a:avLst/>
        </a:prstGeom>
        <a:gradFill rotWithShape="0">
          <a:gsLst>
            <a:gs pos="0">
              <a:schemeClr val="accent4">
                <a:hueOff val="-3906673"/>
                <a:satOff val="23537"/>
                <a:lumOff val="18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3906673"/>
                <a:satOff val="23537"/>
                <a:lumOff val="18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3906673"/>
                <a:satOff val="23537"/>
                <a:lumOff val="18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FDACE5-27AD-4A8B-B69F-B2164BB7024C}">
      <dsp:nvSpPr>
        <dsp:cNvPr id="0" name=""/>
        <dsp:cNvSpPr/>
      </dsp:nvSpPr>
      <dsp:spPr>
        <a:xfrm>
          <a:off x="3960673" y="1436415"/>
          <a:ext cx="957757" cy="986729"/>
        </a:xfrm>
        <a:prstGeom prst="ellipse">
          <a:avLst/>
        </a:prstGeom>
        <a:gradFill rotWithShape="0">
          <a:gsLst>
            <a:gs pos="0">
              <a:schemeClr val="accent4">
                <a:hueOff val="-4185721"/>
                <a:satOff val="25218"/>
                <a:lumOff val="202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4185721"/>
                <a:satOff val="25218"/>
                <a:lumOff val="202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4185721"/>
                <a:satOff val="25218"/>
                <a:lumOff val="202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800" kern="1200" dirty="0"/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800" kern="1200" dirty="0"/>
            <a:t>Deelmobiliteit</a:t>
          </a:r>
        </a:p>
      </dsp:txBody>
      <dsp:txXfrm>
        <a:off x="4100933" y="1580918"/>
        <a:ext cx="677237" cy="697723"/>
      </dsp:txXfrm>
    </dsp:sp>
    <dsp:sp modelId="{1F98E279-4DE4-4A27-BDCC-7D0F2C39B0BC}">
      <dsp:nvSpPr>
        <dsp:cNvPr id="0" name=""/>
        <dsp:cNvSpPr/>
      </dsp:nvSpPr>
      <dsp:spPr>
        <a:xfrm>
          <a:off x="3100920" y="2648803"/>
          <a:ext cx="195656" cy="195535"/>
        </a:xfrm>
        <a:prstGeom prst="ellipse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4464770"/>
                <a:satOff val="26899"/>
                <a:lumOff val="215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EBB03F-E433-4A71-AE83-41258EADF443}" type="datetimeFigureOut">
              <a:rPr lang="en-GB" smtClean="0"/>
              <a:t>27/11/2019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8EBDFE-75F8-4666-A465-37489253420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935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Wij doen actieonderzoek. Vandaag wil ik u meenemen in de manier waarop we in en met de stad onderzoek doen. Eigenlijk</a:t>
            </a:r>
            <a:r>
              <a:rPr lang="nl-NL" baseline="0" dirty="0"/>
              <a:t> wil ik u allen onderdeel maken van het grote </a:t>
            </a:r>
            <a:r>
              <a:rPr lang="nl-NL" baseline="0" dirty="0" err="1"/>
              <a:t>onderzoeksexperiment</a:t>
            </a:r>
            <a:r>
              <a:rPr lang="nl-NL" baseline="0" dirty="0"/>
              <a:t> dat transities zijn. Ik neem u mee in het denken over transities in Rotterdam, welke vragen dat oproept, welke ideeën voor oplossingen er zijn en  aan het einde een collectieve onderzoekvraag oproepen. 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EBDFE-75F8-4666-A465-37489253420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64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80814-A554-4A85-B269-0E72DE2D66A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6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1900">
                <a:solidFill>
                  <a:schemeClr val="tx1"/>
                </a:solidFill>
                <a:latin typeface="Trebuchet MS" pitchFamily="34" charset="0"/>
              </a:defRPr>
            </a:lvl1pPr>
            <a:lvl2pPr marL="702756" indent="-270291" defTabSz="914485">
              <a:defRPr sz="1900">
                <a:solidFill>
                  <a:schemeClr val="tx1"/>
                </a:solidFill>
                <a:latin typeface="Trebuchet MS" pitchFamily="34" charset="0"/>
              </a:defRPr>
            </a:lvl2pPr>
            <a:lvl3pPr marL="1081164" indent="-216233" defTabSz="914485">
              <a:defRPr sz="1900">
                <a:solidFill>
                  <a:schemeClr val="tx1"/>
                </a:solidFill>
                <a:latin typeface="Trebuchet MS" pitchFamily="34" charset="0"/>
              </a:defRPr>
            </a:lvl3pPr>
            <a:lvl4pPr marL="1513629" indent="-216233" defTabSz="914485">
              <a:defRPr sz="1900">
                <a:solidFill>
                  <a:schemeClr val="tx1"/>
                </a:solidFill>
                <a:latin typeface="Trebuchet MS" pitchFamily="34" charset="0"/>
              </a:defRPr>
            </a:lvl4pPr>
            <a:lvl5pPr marL="1946095" indent="-216233" defTabSz="914485">
              <a:defRPr sz="1900">
                <a:solidFill>
                  <a:schemeClr val="tx1"/>
                </a:solidFill>
                <a:latin typeface="Trebuchet MS" pitchFamily="34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Trebuchet MS" pitchFamily="34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Trebuchet MS" pitchFamily="34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Trebuchet MS" pitchFamily="34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fld id="{1C86892D-1D75-40FE-B9D9-AA07D9FF873D}" type="slidenum">
              <a:rPr lang="en-US" altLang="nl-NL" sz="1100">
                <a:latin typeface="Times New Roman" pitchFamily="18" charset="0"/>
              </a:rPr>
              <a:pPr/>
              <a:t>12</a:t>
            </a:fld>
            <a:endParaRPr lang="en-US" altLang="nl-NL" sz="1100">
              <a:latin typeface="Times New Roman" pitchFamily="18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4213"/>
            <a:ext cx="6097587" cy="3430587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984635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ARTS </a:t>
            </a:r>
            <a:r>
              <a:rPr lang="nl-NL" dirty="0" err="1"/>
              <a:t>and</a:t>
            </a:r>
            <a:r>
              <a:rPr lang="nl-NL" dirty="0"/>
              <a:t> TRANSIT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5299C-765D-4A32-8724-991D20FD1FE1}" type="slidenum">
              <a:rPr lang="nl-NL" smtClean="0">
                <a:solidFill>
                  <a:prstClr val="black"/>
                </a:solidFill>
              </a:rPr>
              <a:pPr/>
              <a:t>14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353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ARTS </a:t>
            </a:r>
            <a:r>
              <a:rPr lang="nl-NL" dirty="0" err="1"/>
              <a:t>and</a:t>
            </a:r>
            <a:r>
              <a:rPr lang="nl-NL" dirty="0"/>
              <a:t> TRANSIT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5299C-765D-4A32-8724-991D20FD1FE1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2103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Waar</a:t>
            </a:r>
            <a:r>
              <a:rPr lang="en-US" dirty="0"/>
              <a:t> </a:t>
            </a:r>
            <a:r>
              <a:rPr lang="en-US" dirty="0" err="1"/>
              <a:t>denken</a:t>
            </a:r>
            <a:r>
              <a:rPr lang="en-US" dirty="0"/>
              <a:t> </a:t>
            </a:r>
            <a:r>
              <a:rPr lang="en-US" dirty="0" err="1"/>
              <a:t>jullie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/>
              <a:t>Wat is </a:t>
            </a:r>
            <a:r>
              <a:rPr lang="en-US" dirty="0" err="1"/>
              <a:t>er</a:t>
            </a:r>
            <a:r>
              <a:rPr lang="en-US" dirty="0"/>
              <a:t> nog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nodig</a:t>
            </a:r>
            <a:r>
              <a:rPr lang="en-US" dirty="0"/>
              <a:t>? Is </a:t>
            </a:r>
            <a:r>
              <a:rPr lang="en-US" dirty="0" err="1"/>
              <a:t>er</a:t>
            </a:r>
            <a:r>
              <a:rPr lang="en-US" baseline="0" dirty="0"/>
              <a:t> al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sterk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duidelijk</a:t>
            </a:r>
            <a:r>
              <a:rPr lang="en-US" baseline="0" dirty="0"/>
              <a:t> </a:t>
            </a:r>
            <a:r>
              <a:rPr lang="en-US" baseline="0" dirty="0" err="1"/>
              <a:t>beeld</a:t>
            </a:r>
            <a:r>
              <a:rPr lang="en-US" baseline="0" dirty="0"/>
              <a:t> van </a:t>
            </a:r>
            <a:r>
              <a:rPr lang="en-US" baseline="0" dirty="0" err="1"/>
              <a:t>waar</a:t>
            </a:r>
            <a:r>
              <a:rPr lang="en-US" baseline="0" dirty="0"/>
              <a:t> we </a:t>
            </a:r>
            <a:r>
              <a:rPr lang="en-US" baseline="0" dirty="0" err="1"/>
              <a:t>naartoe</a:t>
            </a:r>
            <a:r>
              <a:rPr lang="en-US" baseline="0" dirty="0"/>
              <a:t> </a:t>
            </a:r>
            <a:r>
              <a:rPr lang="en-US" baseline="0" dirty="0" err="1"/>
              <a:t>willen</a:t>
            </a:r>
            <a:r>
              <a:rPr lang="en-US" baseline="0" dirty="0"/>
              <a:t>? </a:t>
            </a:r>
            <a:r>
              <a:rPr lang="en-US" baseline="0" dirty="0" err="1"/>
              <a:t>Gebeuren</a:t>
            </a:r>
            <a:r>
              <a:rPr lang="en-US" baseline="0" dirty="0"/>
              <a:t> op </a:t>
            </a:r>
            <a:r>
              <a:rPr lang="en-US" baseline="0" dirty="0" err="1"/>
              <a:t>dit</a:t>
            </a:r>
            <a:r>
              <a:rPr lang="en-US" baseline="0" dirty="0"/>
              <a:t> moment de </a:t>
            </a:r>
            <a:r>
              <a:rPr lang="en-US" baseline="0" dirty="0" err="1"/>
              <a:t>juiste</a:t>
            </a:r>
            <a:r>
              <a:rPr lang="en-US" baseline="0" dirty="0"/>
              <a:t> </a:t>
            </a:r>
            <a:r>
              <a:rPr lang="en-US" baseline="0" dirty="0" err="1"/>
              <a:t>dingen</a:t>
            </a:r>
            <a:r>
              <a:rPr lang="en-US" baseline="0" dirty="0"/>
              <a:t> om </a:t>
            </a:r>
            <a:r>
              <a:rPr lang="en-US" baseline="0" dirty="0" err="1"/>
              <a:t>daar</a:t>
            </a:r>
            <a:r>
              <a:rPr lang="en-US" baseline="0" dirty="0"/>
              <a:t>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komen</a:t>
            </a:r>
            <a:r>
              <a:rPr lang="en-US" baseline="0" dirty="0"/>
              <a:t>?</a:t>
            </a:r>
          </a:p>
          <a:p>
            <a:r>
              <a:rPr lang="en-US" baseline="0" dirty="0" err="1"/>
              <a:t>Waar</a:t>
            </a:r>
            <a:r>
              <a:rPr lang="en-US" baseline="0" dirty="0"/>
              <a:t> </a:t>
            </a:r>
            <a:r>
              <a:rPr lang="en-US" baseline="0" dirty="0" err="1"/>
              <a:t>moeten</a:t>
            </a:r>
            <a:r>
              <a:rPr lang="en-US" baseline="0" dirty="0"/>
              <a:t> we per direct </a:t>
            </a:r>
            <a:r>
              <a:rPr lang="en-US" baseline="0" dirty="0" err="1"/>
              <a:t>mee</a:t>
            </a:r>
            <a:r>
              <a:rPr lang="en-US" baseline="0" dirty="0"/>
              <a:t> </a:t>
            </a:r>
            <a:r>
              <a:rPr lang="en-US" baseline="0" dirty="0" err="1"/>
              <a:t>stoppen</a:t>
            </a:r>
            <a:r>
              <a:rPr lang="en-US" baseline="0" dirty="0"/>
              <a:t>?</a:t>
            </a:r>
          </a:p>
          <a:p>
            <a:endParaRPr lang="en-US" dirty="0"/>
          </a:p>
          <a:p>
            <a:r>
              <a:rPr lang="en-US" dirty="0" err="1"/>
              <a:t>Kort</a:t>
            </a:r>
            <a:r>
              <a:rPr lang="en-US" dirty="0"/>
              <a:t>: wat </a:t>
            </a:r>
            <a:r>
              <a:rPr lang="en-US" dirty="0" err="1"/>
              <a:t>valt</a:t>
            </a:r>
            <a:r>
              <a:rPr lang="en-US" dirty="0"/>
              <a:t> </a:t>
            </a:r>
            <a:r>
              <a:rPr lang="en-US" dirty="0" err="1"/>
              <a:t>aanwezigen</a:t>
            </a:r>
            <a:r>
              <a:rPr lang="en-US" dirty="0"/>
              <a:t> op?</a:t>
            </a:r>
          </a:p>
          <a:p>
            <a:r>
              <a:rPr lang="en-US" dirty="0" err="1"/>
              <a:t>Aanvullingen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068ED-9EF9-4160-98A9-3179690375E0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927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nl-NL"/>
              <a:t>Waar denken jullie aan?</a:t>
            </a:r>
          </a:p>
          <a:p>
            <a:pPr eaLnBrk="1" hangingPunct="1">
              <a:spcBef>
                <a:spcPct val="0"/>
              </a:spcBef>
            </a:pPr>
            <a:endParaRPr lang="en-US" altLang="nl-NL"/>
          </a:p>
          <a:p>
            <a:pPr eaLnBrk="1" hangingPunct="1">
              <a:spcBef>
                <a:spcPct val="0"/>
              </a:spcBef>
            </a:pPr>
            <a:r>
              <a:rPr lang="en-US" altLang="nl-NL"/>
              <a:t>Wat is er nog meer nodig? Is er al een sterk en duidelijk beeld van waar we naartoe willen? Gebeuren op dit moment de juiste dingen om daar te komen?</a:t>
            </a:r>
          </a:p>
          <a:p>
            <a:pPr eaLnBrk="1" hangingPunct="1">
              <a:spcBef>
                <a:spcPct val="0"/>
              </a:spcBef>
            </a:pPr>
            <a:r>
              <a:rPr lang="en-US" altLang="nl-NL"/>
              <a:t>Waar moeten we per direct mee stoppen?</a:t>
            </a:r>
          </a:p>
          <a:p>
            <a:pPr eaLnBrk="1" hangingPunct="1">
              <a:spcBef>
                <a:spcPct val="0"/>
              </a:spcBef>
            </a:pPr>
            <a:endParaRPr lang="en-US" altLang="nl-NL"/>
          </a:p>
          <a:p>
            <a:pPr eaLnBrk="1" hangingPunct="1">
              <a:spcBef>
                <a:spcPct val="0"/>
              </a:spcBef>
            </a:pPr>
            <a:r>
              <a:rPr lang="en-US" altLang="nl-NL"/>
              <a:t>Kort: wat valt aanwezigen op?</a:t>
            </a:r>
          </a:p>
          <a:p>
            <a:pPr eaLnBrk="1" hangingPunct="1">
              <a:spcBef>
                <a:spcPct val="0"/>
              </a:spcBef>
            </a:pPr>
            <a:r>
              <a:rPr lang="en-US" altLang="nl-NL"/>
              <a:t>Aanvullingen?</a:t>
            </a: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57F1794-D256-4DE2-AC58-EDDEC7A52AB1}" type="slidenum">
              <a:rPr lang="en-US" altLang="nl-N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42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mailto:loorbach@drift.eur.nl" TargetMode="External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mailto:loorbach@drift.eur.nl" TargetMode="External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mailto:loorbach@drift.eur.nl" TargetMode="External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.png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8" t="31814" r="6530"/>
          <a:stretch/>
        </p:blipFill>
        <p:spPr>
          <a:xfrm>
            <a:off x="-383823" y="-598311"/>
            <a:ext cx="9561689" cy="5738579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776676" y="1324427"/>
            <a:ext cx="1536537" cy="861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776220" y="3411376"/>
            <a:ext cx="734461" cy="861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3483663" y="3412072"/>
            <a:ext cx="983181" cy="861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10" name="Picture 9" descr="drift-logo-horizontaal-wit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76" y="442436"/>
            <a:ext cx="2150674" cy="401963"/>
          </a:xfrm>
          <a:prstGeom prst="rect">
            <a:avLst/>
          </a:prstGeom>
        </p:spPr>
      </p:pic>
      <p:sp>
        <p:nvSpPr>
          <p:cNvPr id="17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686553" y="1384300"/>
            <a:ext cx="6909497" cy="1883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4400" b="1" dirty="0" smtClean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Campton Book" panose="00000800000000000000" pitchFamily="50" charset="0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Campton Book" panose="00000800000000000000" pitchFamily="50" charset="0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Campton Book" panose="00000800000000000000" pitchFamily="50" charset="0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Campton Book" panose="00000800000000000000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3386072" y="3905092"/>
            <a:ext cx="1931987" cy="8498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kern="1200" baseline="0" dirty="0" smtClean="0">
                <a:solidFill>
                  <a:schemeClr val="bg1"/>
                </a:solidFill>
                <a:latin typeface="+mn-lt"/>
                <a:ea typeface="+mn-ea"/>
                <a:cs typeface="Campton Light"/>
              </a:defRPr>
            </a:lvl1pPr>
          </a:lstStyle>
          <a:p>
            <a:pPr lvl="0"/>
            <a:r>
              <a:rPr lang="en-US" dirty="0"/>
              <a:t>20th march 2017</a:t>
            </a:r>
          </a:p>
          <a:p>
            <a:pPr lvl="0"/>
            <a:r>
              <a:rPr lang="en-US" dirty="0"/>
              <a:t>London, UK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3386072" y="3585701"/>
            <a:ext cx="1931987" cy="3464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b="1" kern="1200" baseline="0" dirty="0" smtClean="0">
                <a:solidFill>
                  <a:schemeClr val="bg1"/>
                </a:solidFill>
                <a:latin typeface="+mn-lt"/>
                <a:ea typeface="+mn-ea"/>
                <a:cs typeface="Campton Bold"/>
              </a:defRPr>
            </a:lvl1pPr>
          </a:lstStyle>
          <a:p>
            <a:pPr lvl="0"/>
            <a:r>
              <a:rPr lang="en-US" dirty="0"/>
              <a:t>date / location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1" y="3825005"/>
            <a:ext cx="2197099" cy="1318495"/>
          </a:xfrm>
          <a:prstGeom prst="rect">
            <a:avLst/>
          </a:prstGeom>
        </p:spPr>
      </p:pic>
      <p:sp>
        <p:nvSpPr>
          <p:cNvPr id="15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86553" y="3571367"/>
            <a:ext cx="2560721" cy="11835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b="1" kern="1200" baseline="0" dirty="0" smtClean="0">
                <a:solidFill>
                  <a:schemeClr val="bg1"/>
                </a:solidFill>
                <a:latin typeface="+mn-lt"/>
                <a:ea typeface="+mn-ea"/>
                <a:cs typeface="Campton Bold"/>
              </a:defRPr>
            </a:lvl1pPr>
          </a:lstStyle>
          <a:p>
            <a:pPr lvl="0"/>
            <a:r>
              <a:rPr lang="en-US" dirty="0"/>
              <a:t>Name (bold)</a:t>
            </a:r>
          </a:p>
        </p:txBody>
      </p:sp>
    </p:spTree>
    <p:extLst>
      <p:ext uri="{BB962C8B-B14F-4D97-AF65-F5344CB8AC3E}">
        <p14:creationId xmlns:p14="http://schemas.microsoft.com/office/powerpoint/2010/main" val="248218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lture Structure Pract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680898" y="1031966"/>
            <a:ext cx="6973738" cy="455085"/>
          </a:xfrm>
          <a:prstGeom prst="rect">
            <a:avLst/>
          </a:prstGeom>
        </p:spPr>
        <p:txBody>
          <a:bodyPr/>
          <a:lstStyle>
            <a:lvl1pPr>
              <a:defRPr sz="2400" b="1" baseline="0">
                <a:latin typeface="+mn-lt"/>
              </a:defRPr>
            </a:lvl1pPr>
          </a:lstStyle>
          <a:p>
            <a:r>
              <a:rPr lang="en-US" dirty="0"/>
              <a:t>Transitions?</a:t>
            </a:r>
            <a:endParaRPr lang="en-GB" dirty="0"/>
          </a:p>
        </p:txBody>
      </p:sp>
      <p:sp>
        <p:nvSpPr>
          <p:cNvPr id="9" name="SmartArt Placeholder 2"/>
          <p:cNvSpPr>
            <a:spLocks noGrp="1"/>
          </p:cNvSpPr>
          <p:nvPr>
            <p:ph type="dgm" sz="quarter" idx="12" hasCustomPrompt="1"/>
          </p:nvPr>
        </p:nvSpPr>
        <p:spPr>
          <a:xfrm>
            <a:off x="776676" y="884896"/>
            <a:ext cx="994032" cy="7712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800" b="1"/>
            </a:lvl1pPr>
          </a:lstStyle>
          <a:p>
            <a:r>
              <a:rPr lang="nl-NL" dirty="0"/>
              <a:t> </a:t>
            </a:r>
            <a:endParaRPr lang="en-GB" dirty="0"/>
          </a:p>
        </p:txBody>
      </p:sp>
      <p:pic>
        <p:nvPicPr>
          <p:cNvPr id="17" name="Picture 16" descr="drift-logo-horizontaal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78" y="225425"/>
            <a:ext cx="1324230" cy="247500"/>
          </a:xfrm>
          <a:prstGeom prst="rect">
            <a:avLst/>
          </a:prstGeom>
        </p:spPr>
      </p:pic>
      <p:sp>
        <p:nvSpPr>
          <p:cNvPr id="22" name="SmartArt Placeholder 2"/>
          <p:cNvSpPr>
            <a:spLocks noGrp="1"/>
          </p:cNvSpPr>
          <p:nvPr>
            <p:ph type="dgm" sz="quarter" idx="14" hasCustomPrompt="1"/>
          </p:nvPr>
        </p:nvSpPr>
        <p:spPr>
          <a:xfrm>
            <a:off x="776676" y="2672026"/>
            <a:ext cx="455493" cy="8617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800" b="1"/>
            </a:lvl1pPr>
          </a:lstStyle>
          <a:p>
            <a:r>
              <a:rPr lang="nl-NL" dirty="0"/>
              <a:t> </a:t>
            </a:r>
            <a:endParaRPr lang="en-GB" dirty="0"/>
          </a:p>
        </p:txBody>
      </p:sp>
      <p:sp>
        <p:nvSpPr>
          <p:cNvPr id="25" name="SmartArt Placeholder 2"/>
          <p:cNvSpPr>
            <a:spLocks noGrp="1"/>
          </p:cNvSpPr>
          <p:nvPr>
            <p:ph type="dgm" sz="quarter" idx="15" hasCustomPrompt="1"/>
          </p:nvPr>
        </p:nvSpPr>
        <p:spPr>
          <a:xfrm>
            <a:off x="3537408" y="2672026"/>
            <a:ext cx="455493" cy="8617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800" b="1"/>
            </a:lvl1pPr>
          </a:lstStyle>
          <a:p>
            <a:r>
              <a:rPr lang="nl-NL" dirty="0"/>
              <a:t> </a:t>
            </a:r>
            <a:endParaRPr lang="en-GB" dirty="0"/>
          </a:p>
        </p:txBody>
      </p:sp>
      <p:sp>
        <p:nvSpPr>
          <p:cNvPr id="27" name="SmartArt Placeholder 2"/>
          <p:cNvSpPr>
            <a:spLocks noGrp="1"/>
          </p:cNvSpPr>
          <p:nvPr>
            <p:ph type="dgm" sz="quarter" idx="16" hasCustomPrompt="1"/>
          </p:nvPr>
        </p:nvSpPr>
        <p:spPr>
          <a:xfrm>
            <a:off x="6283612" y="2672026"/>
            <a:ext cx="455493" cy="8617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800" b="1"/>
            </a:lvl1pPr>
          </a:lstStyle>
          <a:p>
            <a:r>
              <a:rPr lang="nl-NL" dirty="0"/>
              <a:t> </a:t>
            </a:r>
            <a:endParaRPr lang="en-GB" dirty="0"/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680898" y="2762222"/>
            <a:ext cx="2325538" cy="3423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latin typeface="+mn-lt"/>
              </a:defRPr>
            </a:lvl1pPr>
          </a:lstStyle>
          <a:p>
            <a:pPr lvl="0"/>
            <a:r>
              <a:rPr lang="en-US" dirty="0"/>
              <a:t>culture</a:t>
            </a:r>
            <a:endParaRPr lang="en-GB" dirty="0"/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436412" y="2732194"/>
            <a:ext cx="2325538" cy="3423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latin typeface="+mn-lt"/>
              </a:defRPr>
            </a:lvl1pPr>
          </a:lstStyle>
          <a:p>
            <a:pPr lvl="0"/>
            <a:r>
              <a:rPr lang="en-US" dirty="0"/>
              <a:t>structure</a:t>
            </a:r>
            <a:endParaRPr lang="en-GB" dirty="0"/>
          </a:p>
        </p:txBody>
      </p:sp>
      <p:sp>
        <p:nvSpPr>
          <p:cNvPr id="33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3436412" y="3043460"/>
            <a:ext cx="2325538" cy="130625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dirty="0"/>
              <a:t>Institutional, economic, physical, regulatory, implicit rules</a:t>
            </a:r>
          </a:p>
          <a:p>
            <a:pPr lvl="0"/>
            <a:endParaRPr lang="en-GB" dirty="0"/>
          </a:p>
        </p:txBody>
      </p:sp>
      <p:sp>
        <p:nvSpPr>
          <p:cNvPr id="34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6191926" y="2732194"/>
            <a:ext cx="2325538" cy="3423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latin typeface="+mn-lt"/>
              </a:defRPr>
            </a:lvl1pPr>
          </a:lstStyle>
          <a:p>
            <a:pPr lvl="0"/>
            <a:r>
              <a:rPr lang="en-US" dirty="0"/>
              <a:t>Practices</a:t>
            </a:r>
            <a:endParaRPr lang="en-GB" dirty="0"/>
          </a:p>
        </p:txBody>
      </p:sp>
      <p:sp>
        <p:nvSpPr>
          <p:cNvPr id="35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6191926" y="3043460"/>
            <a:ext cx="2325538" cy="130625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dirty="0"/>
              <a:t>Daily routines, behavior, actions</a:t>
            </a:r>
            <a:endParaRPr lang="en-GB" dirty="0"/>
          </a:p>
        </p:txBody>
      </p:sp>
      <p:sp>
        <p:nvSpPr>
          <p:cNvPr id="38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680898" y="3043459"/>
            <a:ext cx="2325538" cy="130625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dirty="0"/>
              <a:t>discourses, shared beliefs, values and perspectives, paradigms</a:t>
            </a:r>
          </a:p>
          <a:p>
            <a:pPr lvl="0"/>
            <a:endParaRPr lang="en-GB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681038" y="1497013"/>
            <a:ext cx="6973887" cy="841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Fundamental change in culture, structure and practices at the level of a societal (sub)system</a:t>
            </a:r>
          </a:p>
        </p:txBody>
      </p:sp>
    </p:spTree>
    <p:extLst>
      <p:ext uri="{BB962C8B-B14F-4D97-AF65-F5344CB8AC3E}">
        <p14:creationId xmlns:p14="http://schemas.microsoft.com/office/powerpoint/2010/main" val="2632130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layout - o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693598" y="1006566"/>
            <a:ext cx="3179902" cy="5243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400" b="1" dirty="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</a:t>
            </a:r>
            <a:br>
              <a:rPr lang="en-US" dirty="0"/>
            </a:br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42937" y="3789380"/>
            <a:ext cx="2481263" cy="1223962"/>
          </a:xfrm>
          <a:prstGeom prst="rect">
            <a:avLst/>
          </a:prstGeom>
        </p:spPr>
        <p:txBody>
          <a:bodyPr/>
          <a:lstStyle>
            <a:lvl1pPr marL="285750" indent="-285750">
              <a:buFont typeface="Calibri" panose="020F0502020204030204" pitchFamily="34" charset="0"/>
              <a:buChar char="‒"/>
              <a:defRPr lang="en-US" sz="1400" dirty="0" smtClean="0"/>
            </a:lvl1pPr>
            <a:lvl2pPr>
              <a:defRPr sz="1400">
                <a:latin typeface="Campton Light" panose="00000400000000000000" pitchFamily="50" charset="0"/>
              </a:defRPr>
            </a:lvl2pPr>
            <a:lvl3pPr>
              <a:defRPr sz="1200">
                <a:latin typeface="Campton Light" panose="00000400000000000000" pitchFamily="50" charset="0"/>
              </a:defRPr>
            </a:lvl3pPr>
            <a:lvl4pPr>
              <a:defRPr sz="1100">
                <a:latin typeface="Campton Light" panose="00000400000000000000" pitchFamily="50" charset="0"/>
              </a:defRPr>
            </a:lvl4pPr>
            <a:lvl5pPr>
              <a:defRPr sz="1100">
                <a:latin typeface="Campton Light" panose="00000400000000000000" pitchFamily="50" charset="0"/>
              </a:defRPr>
            </a:lvl5pPr>
          </a:lstStyle>
          <a:p>
            <a:pPr lvl="0"/>
            <a:r>
              <a:rPr lang="en-US" dirty="0"/>
              <a:t>list2</a:t>
            </a:r>
          </a:p>
        </p:txBody>
      </p:sp>
      <p:sp>
        <p:nvSpPr>
          <p:cNvPr id="9" name="SmartArt Placeholder 2"/>
          <p:cNvSpPr>
            <a:spLocks noGrp="1"/>
          </p:cNvSpPr>
          <p:nvPr>
            <p:ph type="dgm" sz="quarter" idx="12" hasCustomPrompt="1"/>
          </p:nvPr>
        </p:nvSpPr>
        <p:spPr>
          <a:xfrm>
            <a:off x="776676" y="884896"/>
            <a:ext cx="994032" cy="7712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800" b="1"/>
            </a:lvl1pPr>
          </a:lstStyle>
          <a:p>
            <a:r>
              <a:rPr lang="nl-NL" dirty="0"/>
              <a:t> </a:t>
            </a:r>
          </a:p>
          <a:p>
            <a:endParaRPr lang="en-GB" dirty="0"/>
          </a:p>
        </p:txBody>
      </p:sp>
      <p:pic>
        <p:nvPicPr>
          <p:cNvPr id="10" name="Picture 9" descr="drift-logo-horizontaal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78" y="225425"/>
            <a:ext cx="1324230" cy="247500"/>
          </a:xfrm>
          <a:prstGeom prst="rect">
            <a:avLst/>
          </a:prstGeom>
        </p:spPr>
      </p:pic>
      <p:sp>
        <p:nvSpPr>
          <p:cNvPr id="8" name="Title 13"/>
          <p:cNvSpPr txBox="1">
            <a:spLocks/>
          </p:cNvSpPr>
          <p:nvPr userDrawn="1"/>
        </p:nvSpPr>
        <p:spPr>
          <a:xfrm>
            <a:off x="649539" y="3449746"/>
            <a:ext cx="976061" cy="35233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4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1800" dirty="0"/>
              <a:t>header</a:t>
            </a:r>
            <a:br>
              <a:rPr lang="en-US" dirty="0"/>
            </a:br>
            <a:endParaRPr lang="en-US" dirty="0"/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693737" y="1717211"/>
            <a:ext cx="3179763" cy="14143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dirty="0" smtClean="0">
                <a:latin typeface="+mn-lt"/>
              </a:defRPr>
            </a:lvl1pPr>
            <a:lvl2pPr>
              <a:defRPr sz="1400">
                <a:latin typeface="Campton Light" panose="00000400000000000000" pitchFamily="50" charset="0"/>
              </a:defRPr>
            </a:lvl2pPr>
            <a:lvl3pPr>
              <a:defRPr sz="1200">
                <a:latin typeface="Campton Light" panose="00000400000000000000" pitchFamily="50" charset="0"/>
              </a:defRPr>
            </a:lvl3pPr>
            <a:lvl4pPr>
              <a:defRPr sz="1100">
                <a:latin typeface="Campton Light" panose="00000400000000000000" pitchFamily="50" charset="0"/>
              </a:defRPr>
            </a:lvl4pPr>
            <a:lvl5pPr>
              <a:defRPr sz="1100">
                <a:latin typeface="Campton Light" panose="00000400000000000000" pitchFamily="50" charset="0"/>
              </a:defRPr>
            </a:lvl5pPr>
          </a:lstStyle>
          <a:p>
            <a:pPr lvl="0"/>
            <a:r>
              <a:rPr lang="en-US" dirty="0"/>
              <a:t> → list1</a:t>
            </a:r>
          </a:p>
        </p:txBody>
      </p:sp>
      <p:sp>
        <p:nvSpPr>
          <p:cNvPr id="12" name="SmartArt Placeholder 2"/>
          <p:cNvSpPr>
            <a:spLocks noGrp="1"/>
          </p:cNvSpPr>
          <p:nvPr>
            <p:ph type="dgm" sz="quarter" idx="15" hasCustomPrompt="1"/>
          </p:nvPr>
        </p:nvSpPr>
        <p:spPr>
          <a:xfrm>
            <a:off x="731698" y="3372617"/>
            <a:ext cx="500202" cy="7712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800" b="1"/>
            </a:lvl1pPr>
          </a:lstStyle>
          <a:p>
            <a:r>
              <a:rPr lang="nl-NL" dirty="0"/>
              <a:t> </a:t>
            </a:r>
          </a:p>
          <a:p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dirty="0"/>
              <a:t> </a:t>
            </a:r>
            <a:endParaRPr lang="en-GB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46225" y="4812619"/>
            <a:ext cx="31587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tx2"/>
                </a:solidFill>
                <a:hlinkClick r:id="rId3"/>
              </a:rPr>
              <a:t>loorbach@drift.eur.nl</a:t>
            </a:r>
            <a:r>
              <a:rPr lang="en-US" sz="1350" dirty="0"/>
              <a:t>	</a:t>
            </a:r>
            <a:r>
              <a:rPr lang="en-US" sz="1350" dirty="0">
                <a:solidFill>
                  <a:schemeClr val="tx2"/>
                </a:solidFill>
              </a:rPr>
              <a:t>twitter: @drk75</a:t>
            </a:r>
            <a:endParaRPr lang="en-GB" sz="135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030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848872" cy="8640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5616" y="1200151"/>
            <a:ext cx="786956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136" y="4782183"/>
            <a:ext cx="909464" cy="273844"/>
          </a:xfrm>
          <a:prstGeom prst="rect">
            <a:avLst/>
          </a:prstGeom>
        </p:spPr>
        <p:txBody>
          <a:bodyPr/>
          <a:lstStyle/>
          <a:p>
            <a:fld id="{B2437C87-B941-4720-AA88-3775C423C3F3}" type="datetime1">
              <a:rPr lang="nl-NL" smtClean="0"/>
              <a:t>27-11-2019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15616" y="4782183"/>
            <a:ext cx="5112568" cy="273844"/>
          </a:xfrm>
          <a:prstGeom prst="rect">
            <a:avLst/>
          </a:prstGeom>
        </p:spPr>
        <p:txBody>
          <a:bodyPr/>
          <a:lstStyle/>
          <a:p>
            <a:r>
              <a:rPr lang="nl-NL"/>
              <a:t>Optionele voettekst (via insert header &amp; footer)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51520" y="515709"/>
            <a:ext cx="648072" cy="273844"/>
          </a:xfrm>
          <a:prstGeom prst="rect">
            <a:avLst/>
          </a:prstGeom>
        </p:spPr>
        <p:txBody>
          <a:bodyPr/>
          <a:lstStyle/>
          <a:p>
            <a:fld id="{585E685B-B805-452B-953B-A04702259046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1161846" y="2562959"/>
            <a:ext cx="3402378" cy="7196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7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ADD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395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 userDrawn="1"/>
        </p:nvCxnSpPr>
        <p:spPr>
          <a:xfrm flipH="1">
            <a:off x="0" y="1113235"/>
            <a:ext cx="9144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7" y="195489"/>
            <a:ext cx="7848872" cy="86774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616" y="1200151"/>
            <a:ext cx="786956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/>
          </p:nvPr>
        </p:nvSpPr>
        <p:spPr>
          <a:xfrm rot="16200000">
            <a:off x="-1134843" y="2535958"/>
            <a:ext cx="3348372" cy="7196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519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>
          <a:xfrm>
            <a:off x="62136" y="4782183"/>
            <a:ext cx="909464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92DEE-54B9-4B40-A693-37F6A0DC0FAF}" type="datetime1">
              <a:rPr lang="nl-NL">
                <a:solidFill>
                  <a:prstClr val="black"/>
                </a:solidFill>
              </a:rPr>
              <a:pPr>
                <a:defRPr/>
              </a:pPr>
              <a:t>27-11-2019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179392" y="195266"/>
            <a:ext cx="720725" cy="864394"/>
          </a:xfrm>
          <a:prstGeom prst="rect">
            <a:avLst/>
          </a:prstGeom>
        </p:spPr>
        <p:txBody>
          <a:bodyPr/>
          <a:lstStyle>
            <a:lvl1pPr>
              <a:defRPr sz="1013"/>
            </a:lvl1pPr>
          </a:lstStyle>
          <a:p>
            <a:fld id="{19117990-C122-4EAF-AD09-992347134B46}" type="slidenum">
              <a:rPr lang="nl-NL" altLang="en-US">
                <a:solidFill>
                  <a:prstClr val="black"/>
                </a:solidFill>
              </a:rPr>
              <a:pPr/>
              <a:t>‹nr.›</a:t>
            </a:fld>
            <a:endParaRPr lang="nl-NL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3311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195486"/>
            <a:ext cx="7848872" cy="8640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/>
          </p:nvPr>
        </p:nvSpPr>
        <p:spPr>
          <a:xfrm rot="16200000">
            <a:off x="-1188849" y="2535956"/>
            <a:ext cx="3456384" cy="7196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7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62136" y="4782183"/>
            <a:ext cx="909464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3A40D-D6EB-47ED-8D10-BA0B0B336F82}" type="datetime1">
              <a:rPr lang="nl-NL"/>
              <a:pPr>
                <a:defRPr/>
              </a:pPr>
              <a:t>27-11-2019</a:t>
            </a:fld>
            <a:endParaRPr lang="nl-N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251520" y="195486"/>
            <a:ext cx="648072" cy="86409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D92A8-7795-4271-8E5D-2D739875A092}" type="slidenum">
              <a:rPr/>
              <a:pPr>
                <a:defRPr/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8026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195486"/>
            <a:ext cx="7848872" cy="8640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136" y="4782183"/>
            <a:ext cx="909464" cy="273844"/>
          </a:xfrm>
          <a:prstGeom prst="rect">
            <a:avLst/>
          </a:prstGeom>
        </p:spPr>
        <p:txBody>
          <a:bodyPr/>
          <a:lstStyle/>
          <a:p>
            <a:fld id="{07968372-F1E7-4179-BF78-6687522355FB}" type="datetime1">
              <a:rPr lang="nl-NL" smtClean="0"/>
              <a:t>27-11-2019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15616" y="4782183"/>
            <a:ext cx="5112568" cy="273844"/>
          </a:xfrm>
          <a:prstGeom prst="rect">
            <a:avLst/>
          </a:prstGeom>
        </p:spPr>
        <p:txBody>
          <a:bodyPr/>
          <a:lstStyle/>
          <a:p>
            <a:r>
              <a:rPr lang="nl-NL"/>
              <a:t>Optionele voettekst (via insert header &amp; footer)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51520" y="195486"/>
            <a:ext cx="648072" cy="864096"/>
          </a:xfrm>
          <a:prstGeom prst="rect">
            <a:avLst/>
          </a:prstGeom>
        </p:spPr>
        <p:txBody>
          <a:bodyPr/>
          <a:lstStyle/>
          <a:p>
            <a:fld id="{585E685B-B805-452B-953B-A04702259046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1188849" y="2535956"/>
            <a:ext cx="3456384" cy="7196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7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ADD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7999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62000" cy="3888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en-GB" sz="2550" cap="none">
                <a:solidFill>
                  <a:srgbClr val="00ABBD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76032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848872" cy="8640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136" y="4782183"/>
            <a:ext cx="909464" cy="273844"/>
          </a:xfrm>
          <a:prstGeom prst="rect">
            <a:avLst/>
          </a:prstGeom>
        </p:spPr>
        <p:txBody>
          <a:bodyPr/>
          <a:lstStyle/>
          <a:p>
            <a:fld id="{C9E5D1D3-74F6-4022-B8EF-A7B37BD779C9}" type="datetimeFigureOut">
              <a:rPr lang="nl-NL" smtClean="0"/>
              <a:t>27-11-2019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15616" y="4782183"/>
            <a:ext cx="5112568" cy="273844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7424516-F959-4AFC-8013-815FCABF09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7867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013" y="195263"/>
            <a:ext cx="7848600" cy="86439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6014" y="1200151"/>
            <a:ext cx="7869237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914" y="4782741"/>
            <a:ext cx="909637" cy="273844"/>
          </a:xfrm>
          <a:prstGeom prst="rect">
            <a:avLst/>
          </a:prstGeom>
        </p:spPr>
        <p:txBody>
          <a:bodyPr/>
          <a:lstStyle/>
          <a:p>
            <a:fld id="{C9E5D1D3-74F6-4022-B8EF-A7B37BD779C9}" type="datetimeFigureOut">
              <a:rPr lang="nl-NL" smtClean="0"/>
              <a:t>27-11-2019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50825" y="195263"/>
            <a:ext cx="649288" cy="864394"/>
          </a:xfrm>
          <a:prstGeom prst="rect">
            <a:avLst/>
          </a:prstGeom>
        </p:spPr>
        <p:txBody>
          <a:bodyPr/>
          <a:lstStyle/>
          <a:p>
            <a:fld id="{17424516-F959-4AFC-8013-815FCABF09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96078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-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9144001" cy="51435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dirty="0"/>
              <a:t> </a:t>
            </a:r>
            <a:endParaRPr lang="en-GB" dirty="0"/>
          </a:p>
        </p:txBody>
      </p:sp>
      <p:pic>
        <p:nvPicPr>
          <p:cNvPr id="27" name="Picture 26" descr="drift-logo-horizontaal-wit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76" y="266856"/>
            <a:ext cx="1801424" cy="336688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407988" y="266700"/>
            <a:ext cx="1801812" cy="336550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l-NL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5279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martArt Placeholder 2"/>
          <p:cNvSpPr>
            <a:spLocks noGrp="1"/>
          </p:cNvSpPr>
          <p:nvPr>
            <p:ph type="dgm" sz="quarter" idx="12" hasCustomPrompt="1"/>
          </p:nvPr>
        </p:nvSpPr>
        <p:spPr>
          <a:xfrm>
            <a:off x="0" y="1223963"/>
            <a:ext cx="9144000" cy="2613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nl-NL" dirty="0"/>
              <a:t> </a:t>
            </a:r>
            <a:endParaRPr lang="en-GB" dirty="0"/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680898" y="2049628"/>
            <a:ext cx="7763190" cy="524354"/>
          </a:xfrm>
          <a:prstGeom prst="rect">
            <a:avLst/>
          </a:prstGeom>
        </p:spPr>
        <p:txBody>
          <a:bodyPr/>
          <a:lstStyle>
            <a:lvl1pPr>
              <a:defRPr sz="2800" b="0">
                <a:latin typeface="+mn-lt"/>
              </a:defRPr>
            </a:lvl1pPr>
          </a:lstStyle>
          <a:p>
            <a:r>
              <a:rPr lang="en-US" dirty="0"/>
              <a:t>Subsection title</a:t>
            </a:r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80898" y="2473325"/>
            <a:ext cx="7763051" cy="13636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 baseline="0">
                <a:latin typeface="+mn-lt"/>
              </a:defRPr>
            </a:lvl1pPr>
            <a:lvl2pPr>
              <a:defRPr sz="1400">
                <a:latin typeface="Campton Light" panose="00000400000000000000" pitchFamily="50" charset="0"/>
              </a:defRPr>
            </a:lvl2pPr>
            <a:lvl3pPr>
              <a:defRPr sz="1200">
                <a:latin typeface="Campton Light" panose="00000400000000000000" pitchFamily="50" charset="0"/>
              </a:defRPr>
            </a:lvl3pPr>
            <a:lvl4pPr>
              <a:defRPr sz="1100">
                <a:latin typeface="Campton Light" panose="00000400000000000000" pitchFamily="50" charset="0"/>
              </a:defRPr>
            </a:lvl4pPr>
            <a:lvl5pPr>
              <a:defRPr sz="1100">
                <a:latin typeface="Campton Light" panose="00000400000000000000" pitchFamily="50" charset="0"/>
              </a:defRPr>
            </a:lvl5pPr>
          </a:lstStyle>
          <a:p>
            <a:pPr lvl="0"/>
            <a:r>
              <a:rPr lang="en-US" dirty="0" err="1"/>
              <a:t>Subtitel</a:t>
            </a:r>
            <a:r>
              <a:rPr lang="en-US" dirty="0"/>
              <a:t> [emphasis] </a:t>
            </a:r>
          </a:p>
        </p:txBody>
      </p:sp>
      <p:sp>
        <p:nvSpPr>
          <p:cNvPr id="19" name="SmartArt Placeholder 2"/>
          <p:cNvSpPr>
            <a:spLocks noGrp="1"/>
          </p:cNvSpPr>
          <p:nvPr>
            <p:ph type="dgm" sz="quarter" idx="14" hasCustomPrompt="1"/>
          </p:nvPr>
        </p:nvSpPr>
        <p:spPr>
          <a:xfrm>
            <a:off x="776674" y="1891116"/>
            <a:ext cx="1536537" cy="7712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800" b="1"/>
            </a:lvl1pPr>
          </a:lstStyle>
          <a:p>
            <a:r>
              <a:rPr lang="nl-NL" dirty="0"/>
              <a:t> </a:t>
            </a:r>
            <a:endParaRPr lang="en-GB" dirty="0"/>
          </a:p>
        </p:txBody>
      </p:sp>
      <p:pic>
        <p:nvPicPr>
          <p:cNvPr id="21" name="Picture 20" descr="drift-logo-horizontaal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77" y="442437"/>
            <a:ext cx="2150673" cy="40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097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680898" y="1031968"/>
            <a:ext cx="7763190" cy="524354"/>
          </a:xfrm>
          <a:prstGeom prst="rect">
            <a:avLst/>
          </a:prstGeom>
        </p:spPr>
        <p:txBody>
          <a:bodyPr/>
          <a:lstStyle>
            <a:lvl1pPr>
              <a:defRPr lang="en-US" sz="1800" b="1" dirty="0" smtClean="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681039" y="1684340"/>
            <a:ext cx="7763051" cy="3220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350" dirty="0" smtClean="0">
                <a:latin typeface="+mn-lt"/>
              </a:defRPr>
            </a:lvl1pPr>
            <a:lvl2pPr>
              <a:defRPr lang="en-US" sz="1200" dirty="0" smtClean="0">
                <a:latin typeface="+mn-lt"/>
              </a:defRPr>
            </a:lvl2pPr>
            <a:lvl3pPr>
              <a:defRPr lang="en-US" sz="1050" dirty="0" smtClean="0">
                <a:latin typeface="+mn-lt"/>
              </a:defRPr>
            </a:lvl3pPr>
            <a:lvl4pPr>
              <a:defRPr sz="825">
                <a:latin typeface="Campton Light" panose="00000400000000000000" pitchFamily="50" charset="0"/>
              </a:defRPr>
            </a:lvl4pPr>
            <a:lvl5pPr>
              <a:defRPr sz="825">
                <a:latin typeface="Campton Light" panose="000004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615599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999117-7C75-47AD-A6B6-5803A1376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35FC0A6-8E85-402C-B599-D439FF723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E02FDB2-D492-423E-B225-4A9D24F1EB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290C6FD-5187-4998-97C6-B0B485E843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2546D68-4C26-4407-A4FD-A1A7258B11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1E7B28E-C120-4DAE-946A-9CFA4B97B5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6A99764-47FB-4369-AC16-06D75D65ED88}" type="datetimeFigureOut">
              <a:rPr lang="nl-NL" smtClean="0"/>
              <a:t>27-11-2019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E52B9E9-0674-4692-BF17-DD37D74D3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C646657-7C1F-4FFE-AB9B-AFE52AC56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C6777BB-7662-41D5-9919-7CF8667DC9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1900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3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4495801" cy="51435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dirty="0"/>
              <a:t> </a:t>
            </a:r>
            <a:endParaRPr lang="en-GB" dirty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4624388" y="-1"/>
            <a:ext cx="4519612" cy="2570163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l-NL" dirty="0"/>
              <a:t>  </a:t>
            </a:r>
            <a:endParaRPr lang="en-GB" dirty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624388" y="2692400"/>
            <a:ext cx="4519612" cy="2447925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l-NL" dirty="0"/>
              <a:t>  </a:t>
            </a:r>
            <a:endParaRPr lang="en-GB" dirty="0"/>
          </a:p>
        </p:txBody>
      </p:sp>
      <p:pic>
        <p:nvPicPr>
          <p:cNvPr id="27" name="Picture 26" descr="drift-logo-horizontaal-wit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76" y="266855"/>
            <a:ext cx="1801424" cy="336688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407988" y="266700"/>
            <a:ext cx="1801812" cy="33655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l-NL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36698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9144001" cy="51435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dirty="0"/>
              <a:t> </a:t>
            </a:r>
            <a:endParaRPr lang="en-GB" dirty="0"/>
          </a:p>
        </p:txBody>
      </p:sp>
      <p:pic>
        <p:nvPicPr>
          <p:cNvPr id="27" name="Picture 26" descr="drift-logo-horizontaal-wit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76" y="266855"/>
            <a:ext cx="1801424" cy="336688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407988" y="266700"/>
            <a:ext cx="1801812" cy="33655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l-NL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2278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838200"/>
            <a:ext cx="9144001" cy="43053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dirty="0"/>
              <a:t> </a:t>
            </a:r>
            <a:endParaRPr lang="en-GB" dirty="0"/>
          </a:p>
        </p:txBody>
      </p:sp>
      <p:pic>
        <p:nvPicPr>
          <p:cNvPr id="27" name="Picture 26" descr="drift-logo-horizontaal-wit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76" y="266855"/>
            <a:ext cx="1801424" cy="336688"/>
          </a:xfrm>
          <a:prstGeom prst="rect">
            <a:avLst/>
          </a:prstGeom>
        </p:spPr>
      </p:pic>
      <p:sp>
        <p:nvSpPr>
          <p:cNvPr id="5" name="Title 13"/>
          <p:cNvSpPr>
            <a:spLocks noGrp="1"/>
          </p:cNvSpPr>
          <p:nvPr>
            <p:ph type="title" hasCustomPrompt="1"/>
          </p:nvPr>
        </p:nvSpPr>
        <p:spPr>
          <a:xfrm>
            <a:off x="2446198" y="266700"/>
            <a:ext cx="5981159" cy="336843"/>
          </a:xfrm>
          <a:prstGeom prst="rect">
            <a:avLst/>
          </a:prstGeom>
        </p:spPr>
        <p:txBody>
          <a:bodyPr/>
          <a:lstStyle>
            <a:lvl1pPr>
              <a:defRPr sz="2300" b="1">
                <a:latin typeface="+mn-lt"/>
              </a:defRPr>
            </a:lvl1pPr>
          </a:lstStyle>
          <a:p>
            <a:r>
              <a:rPr lang="en-US" dirty="0"/>
              <a:t>Click to edit caption</a:t>
            </a:r>
            <a:endParaRPr lang="en-GB" dirty="0"/>
          </a:p>
        </p:txBody>
      </p:sp>
      <p:pic>
        <p:nvPicPr>
          <p:cNvPr id="7" name="Picture 6" descr="drift-logo-horizontaal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76" y="258852"/>
            <a:ext cx="1649411" cy="30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251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martArt Placeholder 2"/>
          <p:cNvSpPr>
            <a:spLocks noGrp="1"/>
          </p:cNvSpPr>
          <p:nvPr>
            <p:ph type="dgm" sz="quarter" idx="12" hasCustomPrompt="1"/>
          </p:nvPr>
        </p:nvSpPr>
        <p:spPr>
          <a:xfrm>
            <a:off x="0" y="1223963"/>
            <a:ext cx="9144000" cy="2613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nl-NL" dirty="0"/>
              <a:t> </a:t>
            </a:r>
            <a:endParaRPr lang="en-GB" dirty="0"/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680898" y="2049628"/>
            <a:ext cx="7763190" cy="524354"/>
          </a:xfrm>
          <a:prstGeom prst="rect">
            <a:avLst/>
          </a:prstGeom>
        </p:spPr>
        <p:txBody>
          <a:bodyPr/>
          <a:lstStyle>
            <a:lvl1pPr>
              <a:defRPr sz="2800" b="0">
                <a:latin typeface="+mn-lt"/>
              </a:defRPr>
            </a:lvl1pPr>
          </a:lstStyle>
          <a:p>
            <a:r>
              <a:rPr lang="en-US" dirty="0"/>
              <a:t>Subsection title</a:t>
            </a:r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80898" y="2473325"/>
            <a:ext cx="7763051" cy="13636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 baseline="0">
                <a:latin typeface="+mn-lt"/>
              </a:defRPr>
            </a:lvl1pPr>
            <a:lvl2pPr>
              <a:defRPr sz="1400">
                <a:latin typeface="Campton Light" panose="00000400000000000000" pitchFamily="50" charset="0"/>
              </a:defRPr>
            </a:lvl2pPr>
            <a:lvl3pPr>
              <a:defRPr sz="1200">
                <a:latin typeface="Campton Light" panose="00000400000000000000" pitchFamily="50" charset="0"/>
              </a:defRPr>
            </a:lvl3pPr>
            <a:lvl4pPr>
              <a:defRPr sz="1100">
                <a:latin typeface="Campton Light" panose="00000400000000000000" pitchFamily="50" charset="0"/>
              </a:defRPr>
            </a:lvl4pPr>
            <a:lvl5pPr>
              <a:defRPr sz="1100">
                <a:latin typeface="Campton Light" panose="00000400000000000000" pitchFamily="50" charset="0"/>
              </a:defRPr>
            </a:lvl5pPr>
          </a:lstStyle>
          <a:p>
            <a:pPr lvl="0"/>
            <a:r>
              <a:rPr lang="en-US" dirty="0" err="1"/>
              <a:t>Subtitel</a:t>
            </a:r>
            <a:r>
              <a:rPr lang="en-US" dirty="0"/>
              <a:t> [emphasis] </a:t>
            </a:r>
          </a:p>
        </p:txBody>
      </p:sp>
      <p:sp>
        <p:nvSpPr>
          <p:cNvPr id="19" name="SmartArt Placeholder 2"/>
          <p:cNvSpPr>
            <a:spLocks noGrp="1"/>
          </p:cNvSpPr>
          <p:nvPr>
            <p:ph type="dgm" sz="quarter" idx="14" hasCustomPrompt="1"/>
          </p:nvPr>
        </p:nvSpPr>
        <p:spPr>
          <a:xfrm>
            <a:off x="776674" y="1891116"/>
            <a:ext cx="1536537" cy="7712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800" b="1"/>
            </a:lvl1pPr>
          </a:lstStyle>
          <a:p>
            <a:r>
              <a:rPr lang="nl-NL" dirty="0"/>
              <a:t> </a:t>
            </a:r>
            <a:endParaRPr lang="en-GB" dirty="0"/>
          </a:p>
        </p:txBody>
      </p:sp>
      <p:pic>
        <p:nvPicPr>
          <p:cNvPr id="21" name="Picture 20" descr="drift-logo-horizontaal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677" y="442437"/>
            <a:ext cx="2150673" cy="40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2364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er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martArt Placeholder 2"/>
          <p:cNvSpPr>
            <a:spLocks noGrp="1"/>
          </p:cNvSpPr>
          <p:nvPr>
            <p:ph type="dgm" sz="quarter" idx="12" hasCustomPrompt="1"/>
          </p:nvPr>
        </p:nvSpPr>
        <p:spPr>
          <a:xfrm>
            <a:off x="0" y="1223963"/>
            <a:ext cx="9144000" cy="26130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>
            <a:lvl1pPr marL="0" indent="0">
              <a:buNone/>
              <a:defRPr sz="1800" baseline="0"/>
            </a:lvl1pPr>
          </a:lstStyle>
          <a:p>
            <a:r>
              <a:rPr lang="nl-NL" dirty="0"/>
              <a:t> </a:t>
            </a:r>
            <a:endParaRPr lang="en-GB" dirty="0"/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680898" y="2049628"/>
            <a:ext cx="7763190" cy="524354"/>
          </a:xfrm>
          <a:prstGeom prst="rect">
            <a:avLst/>
          </a:prstGeom>
        </p:spPr>
        <p:txBody>
          <a:bodyPr/>
          <a:lstStyle>
            <a:lvl1pPr>
              <a:defRPr sz="2800" b="0">
                <a:latin typeface="+mn-lt"/>
              </a:defRPr>
            </a:lvl1pPr>
          </a:lstStyle>
          <a:p>
            <a:r>
              <a:rPr lang="en-US" dirty="0"/>
              <a:t>Subsection title</a:t>
            </a:r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80898" y="2473325"/>
            <a:ext cx="7763051" cy="13636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 baseline="0">
                <a:latin typeface="+mn-lt"/>
              </a:defRPr>
            </a:lvl1pPr>
            <a:lvl2pPr>
              <a:defRPr sz="1400">
                <a:latin typeface="Campton Light" panose="00000400000000000000" pitchFamily="50" charset="0"/>
              </a:defRPr>
            </a:lvl2pPr>
            <a:lvl3pPr>
              <a:defRPr sz="1200">
                <a:latin typeface="Campton Light" panose="00000400000000000000" pitchFamily="50" charset="0"/>
              </a:defRPr>
            </a:lvl3pPr>
            <a:lvl4pPr>
              <a:defRPr sz="1100">
                <a:latin typeface="Campton Light" panose="00000400000000000000" pitchFamily="50" charset="0"/>
              </a:defRPr>
            </a:lvl4pPr>
            <a:lvl5pPr>
              <a:defRPr sz="1100">
                <a:latin typeface="Campton Light" panose="00000400000000000000" pitchFamily="50" charset="0"/>
              </a:defRPr>
            </a:lvl5pPr>
          </a:lstStyle>
          <a:p>
            <a:pPr lvl="0"/>
            <a:r>
              <a:rPr lang="en-US" dirty="0" err="1"/>
              <a:t>Subtitel</a:t>
            </a:r>
            <a:r>
              <a:rPr lang="en-US" dirty="0"/>
              <a:t> [emphasis] </a:t>
            </a:r>
          </a:p>
        </p:txBody>
      </p:sp>
      <p:sp>
        <p:nvSpPr>
          <p:cNvPr id="6" name="SmartArt Placeholder 2"/>
          <p:cNvSpPr>
            <a:spLocks noGrp="1"/>
          </p:cNvSpPr>
          <p:nvPr>
            <p:ph type="dgm" sz="quarter" idx="14" hasCustomPrompt="1"/>
          </p:nvPr>
        </p:nvSpPr>
        <p:spPr>
          <a:xfrm>
            <a:off x="776674" y="1891116"/>
            <a:ext cx="1536537" cy="7712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800" b="1"/>
            </a:lvl1pPr>
          </a:lstStyle>
          <a:p>
            <a:r>
              <a:rPr lang="nl-NL" dirty="0"/>
              <a:t> </a:t>
            </a:r>
            <a:endParaRPr lang="en-GB" dirty="0"/>
          </a:p>
        </p:txBody>
      </p:sp>
      <p:pic>
        <p:nvPicPr>
          <p:cNvPr id="8" name="Picture 7" descr="drift-logo-horizontaal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677" y="442437"/>
            <a:ext cx="2150673" cy="40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8333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slide - o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martArt Placeholder 2"/>
          <p:cNvSpPr>
            <a:spLocks noGrp="1"/>
          </p:cNvSpPr>
          <p:nvPr>
            <p:ph type="dgm" sz="quarter" idx="12" hasCustomPrompt="1"/>
          </p:nvPr>
        </p:nvSpPr>
        <p:spPr>
          <a:xfrm>
            <a:off x="0" y="1223963"/>
            <a:ext cx="9144000" cy="26130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nl-NL" dirty="0"/>
              <a:t> </a:t>
            </a:r>
            <a:endParaRPr lang="en-GB" dirty="0"/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680898" y="2049628"/>
            <a:ext cx="7763190" cy="524354"/>
          </a:xfrm>
          <a:prstGeom prst="rect">
            <a:avLst/>
          </a:prstGeom>
        </p:spPr>
        <p:txBody>
          <a:bodyPr/>
          <a:lstStyle>
            <a:lvl1pPr>
              <a:defRPr sz="2800" b="0">
                <a:latin typeface="+mn-lt"/>
              </a:defRPr>
            </a:lvl1pPr>
          </a:lstStyle>
          <a:p>
            <a:r>
              <a:rPr lang="en-US" dirty="0"/>
              <a:t>Subsection title</a:t>
            </a:r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80898" y="2473325"/>
            <a:ext cx="7763051" cy="13636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 baseline="0">
                <a:latin typeface="+mn-lt"/>
              </a:defRPr>
            </a:lvl1pPr>
            <a:lvl2pPr>
              <a:defRPr sz="1400">
                <a:latin typeface="Campton Light" panose="00000400000000000000" pitchFamily="50" charset="0"/>
              </a:defRPr>
            </a:lvl2pPr>
            <a:lvl3pPr>
              <a:defRPr sz="1200">
                <a:latin typeface="Campton Light" panose="00000400000000000000" pitchFamily="50" charset="0"/>
              </a:defRPr>
            </a:lvl3pPr>
            <a:lvl4pPr>
              <a:defRPr sz="1100">
                <a:latin typeface="Campton Light" panose="00000400000000000000" pitchFamily="50" charset="0"/>
              </a:defRPr>
            </a:lvl4pPr>
            <a:lvl5pPr>
              <a:defRPr sz="1100">
                <a:latin typeface="Campton Light" panose="00000400000000000000" pitchFamily="50" charset="0"/>
              </a:defRPr>
            </a:lvl5pPr>
          </a:lstStyle>
          <a:p>
            <a:pPr lvl="0"/>
            <a:r>
              <a:rPr lang="en-US" dirty="0" err="1"/>
              <a:t>Subtitel</a:t>
            </a:r>
            <a:r>
              <a:rPr lang="en-US" dirty="0"/>
              <a:t> [emphasis] </a:t>
            </a:r>
          </a:p>
        </p:txBody>
      </p:sp>
      <p:sp>
        <p:nvSpPr>
          <p:cNvPr id="19" name="SmartArt Placeholder 2"/>
          <p:cNvSpPr>
            <a:spLocks noGrp="1"/>
          </p:cNvSpPr>
          <p:nvPr>
            <p:ph type="dgm" sz="quarter" idx="14" hasCustomPrompt="1"/>
          </p:nvPr>
        </p:nvSpPr>
        <p:spPr>
          <a:xfrm>
            <a:off x="776674" y="1891116"/>
            <a:ext cx="1536537" cy="7712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800" b="1"/>
            </a:lvl1pPr>
          </a:lstStyle>
          <a:p>
            <a:r>
              <a:rPr lang="nl-NL" dirty="0"/>
              <a:t> </a:t>
            </a:r>
            <a:endParaRPr lang="en-GB" dirty="0"/>
          </a:p>
        </p:txBody>
      </p:sp>
      <p:pic>
        <p:nvPicPr>
          <p:cNvPr id="21" name="Picture 20" descr="drift-logo-horizontaal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677" y="442437"/>
            <a:ext cx="2150673" cy="40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812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6753633" y="1116376"/>
            <a:ext cx="1525587" cy="19208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680898" y="1031966"/>
            <a:ext cx="5981159" cy="524354"/>
          </a:xfrm>
          <a:prstGeom prst="rect">
            <a:avLst/>
          </a:prstGeom>
        </p:spPr>
        <p:txBody>
          <a:bodyPr/>
          <a:lstStyle>
            <a:lvl1pPr>
              <a:defRPr lang="en-GB" sz="2400" b="1" dirty="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681038" y="1684338"/>
            <a:ext cx="5981700" cy="3220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dirty="0" smtClean="0">
                <a:latin typeface="+mn-lt"/>
              </a:defRPr>
            </a:lvl1pPr>
            <a:lvl2pPr>
              <a:defRPr lang="en-US" sz="1600" dirty="0" smtClean="0">
                <a:latin typeface="+mn-lt"/>
              </a:defRPr>
            </a:lvl2pPr>
            <a:lvl3pPr>
              <a:defRPr lang="en-US" sz="1600" dirty="0" smtClean="0">
                <a:latin typeface="+mn-lt"/>
              </a:defRPr>
            </a:lvl3pPr>
            <a:lvl4pPr>
              <a:defRPr sz="1100">
                <a:latin typeface="Campton Light" panose="00000400000000000000" pitchFamily="50" charset="0"/>
              </a:defRPr>
            </a:lvl4pPr>
            <a:lvl5pPr>
              <a:defRPr sz="1100">
                <a:latin typeface="Campton Light" panose="000004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7" name="Picture 16" descr="drift-logo-horizontaal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78" y="225425"/>
            <a:ext cx="1324230" cy="247500"/>
          </a:xfrm>
          <a:prstGeom prst="rect">
            <a:avLst/>
          </a:prstGeom>
        </p:spPr>
      </p:pic>
      <p:sp>
        <p:nvSpPr>
          <p:cNvPr id="8" name="SmartArt Placeholder 2"/>
          <p:cNvSpPr>
            <a:spLocks noGrp="1"/>
          </p:cNvSpPr>
          <p:nvPr>
            <p:ph type="dgm" sz="quarter" idx="12" hasCustomPrompt="1"/>
          </p:nvPr>
        </p:nvSpPr>
        <p:spPr>
          <a:xfrm>
            <a:off x="776676" y="884896"/>
            <a:ext cx="994032" cy="7712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800" b="1"/>
            </a:lvl1pPr>
          </a:lstStyle>
          <a:p>
            <a:r>
              <a:rPr lang="nl-NL" dirty="0"/>
              <a:t> </a:t>
            </a:r>
          </a:p>
          <a:p>
            <a:endParaRPr lang="en-GB" dirty="0"/>
          </a:p>
        </p:txBody>
      </p:sp>
      <p:sp>
        <p:nvSpPr>
          <p:cNvPr id="12" name="SmartArt Placeholder 2"/>
          <p:cNvSpPr>
            <a:spLocks noGrp="1"/>
          </p:cNvSpPr>
          <p:nvPr>
            <p:ph type="dgm" sz="quarter" idx="14" hasCustomPrompt="1"/>
          </p:nvPr>
        </p:nvSpPr>
        <p:spPr>
          <a:xfrm>
            <a:off x="6840251" y="884895"/>
            <a:ext cx="994032" cy="7712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800" b="1"/>
            </a:lvl1pPr>
          </a:lstStyle>
          <a:p>
            <a:r>
              <a:rPr lang="nl-NL" dirty="0"/>
              <a:t>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67672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680898" y="1031966"/>
            <a:ext cx="7763190" cy="524354"/>
          </a:xfrm>
          <a:prstGeom prst="rect">
            <a:avLst/>
          </a:prstGeom>
        </p:spPr>
        <p:txBody>
          <a:bodyPr/>
          <a:lstStyle>
            <a:lvl1pPr>
              <a:defRPr lang="en-US" sz="2400" b="1" dirty="0" smtClean="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681037" y="1684338"/>
            <a:ext cx="7763051" cy="3220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dirty="0" smtClean="0">
                <a:latin typeface="+mn-lt"/>
              </a:defRPr>
            </a:lvl1pPr>
            <a:lvl2pPr>
              <a:defRPr lang="en-US" sz="1600" dirty="0" smtClean="0">
                <a:latin typeface="+mn-lt"/>
              </a:defRPr>
            </a:lvl2pPr>
            <a:lvl3pPr>
              <a:defRPr lang="en-US" sz="1400" dirty="0" smtClean="0">
                <a:latin typeface="+mn-lt"/>
              </a:defRPr>
            </a:lvl3pPr>
            <a:lvl4pPr>
              <a:defRPr sz="1100">
                <a:latin typeface="Campton Light" panose="00000400000000000000" pitchFamily="50" charset="0"/>
              </a:defRPr>
            </a:lvl4pPr>
            <a:lvl5pPr>
              <a:defRPr sz="1100">
                <a:latin typeface="Campton Light" panose="000004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SmartArt Placeholder 2"/>
          <p:cNvSpPr>
            <a:spLocks noGrp="1"/>
          </p:cNvSpPr>
          <p:nvPr>
            <p:ph type="dgm" sz="quarter" idx="12" hasCustomPrompt="1"/>
          </p:nvPr>
        </p:nvSpPr>
        <p:spPr>
          <a:xfrm>
            <a:off x="776676" y="884896"/>
            <a:ext cx="994032" cy="7712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800" b="1"/>
            </a:lvl1pPr>
          </a:lstStyle>
          <a:p>
            <a:r>
              <a:rPr lang="nl-NL" dirty="0"/>
              <a:t> </a:t>
            </a:r>
          </a:p>
          <a:p>
            <a:endParaRPr lang="en-GB" dirty="0"/>
          </a:p>
        </p:txBody>
      </p:sp>
      <p:pic>
        <p:nvPicPr>
          <p:cNvPr id="10" name="Picture 9" descr="drift-logo-horizontaal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78" y="225425"/>
            <a:ext cx="1324230" cy="247500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0" y="4828373"/>
            <a:ext cx="3201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hlinkClick r:id="rId3"/>
              </a:rPr>
              <a:t>loorbach@drift.eur.nl</a:t>
            </a:r>
            <a:r>
              <a:rPr lang="en-US" sz="1400" dirty="0">
                <a:solidFill>
                  <a:prstClr val="black"/>
                </a:solidFill>
              </a:rPr>
              <a:t>	twitter: @drk75</a:t>
            </a:r>
            <a:endParaRPr lang="en-GB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019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er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martArt Placeholder 2"/>
          <p:cNvSpPr>
            <a:spLocks noGrp="1"/>
          </p:cNvSpPr>
          <p:nvPr>
            <p:ph type="dgm" sz="quarter" idx="12" hasCustomPrompt="1"/>
          </p:nvPr>
        </p:nvSpPr>
        <p:spPr>
          <a:xfrm>
            <a:off x="0" y="1223963"/>
            <a:ext cx="9144000" cy="26130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>
            <a:lvl1pPr marL="0" indent="0">
              <a:buNone/>
              <a:defRPr sz="1800" baseline="0"/>
            </a:lvl1pPr>
          </a:lstStyle>
          <a:p>
            <a:r>
              <a:rPr lang="nl-NL" dirty="0"/>
              <a:t> </a:t>
            </a:r>
            <a:endParaRPr lang="en-GB" dirty="0"/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680898" y="2049628"/>
            <a:ext cx="7763190" cy="524354"/>
          </a:xfrm>
          <a:prstGeom prst="rect">
            <a:avLst/>
          </a:prstGeom>
        </p:spPr>
        <p:txBody>
          <a:bodyPr/>
          <a:lstStyle>
            <a:lvl1pPr>
              <a:defRPr sz="2800" b="0">
                <a:latin typeface="+mn-lt"/>
              </a:defRPr>
            </a:lvl1pPr>
          </a:lstStyle>
          <a:p>
            <a:r>
              <a:rPr lang="en-US" dirty="0"/>
              <a:t>Subsection title</a:t>
            </a:r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80898" y="2473325"/>
            <a:ext cx="7763051" cy="13636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 baseline="0">
                <a:latin typeface="+mn-lt"/>
              </a:defRPr>
            </a:lvl1pPr>
            <a:lvl2pPr>
              <a:defRPr sz="1400">
                <a:latin typeface="Campton Light" panose="00000400000000000000" pitchFamily="50" charset="0"/>
              </a:defRPr>
            </a:lvl2pPr>
            <a:lvl3pPr>
              <a:defRPr sz="1200">
                <a:latin typeface="Campton Light" panose="00000400000000000000" pitchFamily="50" charset="0"/>
              </a:defRPr>
            </a:lvl3pPr>
            <a:lvl4pPr>
              <a:defRPr sz="1100">
                <a:latin typeface="Campton Light" panose="00000400000000000000" pitchFamily="50" charset="0"/>
              </a:defRPr>
            </a:lvl4pPr>
            <a:lvl5pPr>
              <a:defRPr sz="1100">
                <a:latin typeface="Campton Light" panose="00000400000000000000" pitchFamily="50" charset="0"/>
              </a:defRPr>
            </a:lvl5pPr>
          </a:lstStyle>
          <a:p>
            <a:pPr lvl="0"/>
            <a:r>
              <a:rPr lang="en-US" dirty="0" err="1"/>
              <a:t>Subtitel</a:t>
            </a:r>
            <a:r>
              <a:rPr lang="en-US" dirty="0"/>
              <a:t> [emphasis] </a:t>
            </a:r>
          </a:p>
        </p:txBody>
      </p:sp>
      <p:sp>
        <p:nvSpPr>
          <p:cNvPr id="6" name="SmartArt Placeholder 2"/>
          <p:cNvSpPr>
            <a:spLocks noGrp="1"/>
          </p:cNvSpPr>
          <p:nvPr>
            <p:ph type="dgm" sz="quarter" idx="14" hasCustomPrompt="1"/>
          </p:nvPr>
        </p:nvSpPr>
        <p:spPr>
          <a:xfrm>
            <a:off x="776674" y="1891116"/>
            <a:ext cx="1536537" cy="7712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800" b="1"/>
            </a:lvl1pPr>
          </a:lstStyle>
          <a:p>
            <a:r>
              <a:rPr lang="nl-NL" dirty="0"/>
              <a:t> </a:t>
            </a:r>
            <a:endParaRPr lang="en-GB" dirty="0"/>
          </a:p>
        </p:txBody>
      </p:sp>
      <p:pic>
        <p:nvPicPr>
          <p:cNvPr id="8" name="Picture 7" descr="drift-logo-horizontaal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77" y="442437"/>
            <a:ext cx="2150673" cy="40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449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+ qou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6753633" y="1116376"/>
            <a:ext cx="1525587" cy="19208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GB" sz="1600" dirty="0"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680898" y="1031966"/>
            <a:ext cx="5981159" cy="524354"/>
          </a:xfrm>
          <a:prstGeom prst="rect">
            <a:avLst/>
          </a:prstGeom>
        </p:spPr>
        <p:txBody>
          <a:bodyPr/>
          <a:lstStyle>
            <a:lvl1pPr>
              <a:defRPr sz="2400" b="1" baseline="0">
                <a:latin typeface="+mn-lt"/>
              </a:defRPr>
            </a:lvl1pPr>
          </a:lstStyle>
          <a:p>
            <a:r>
              <a:rPr lang="en-US" dirty="0"/>
              <a:t>Enter list title</a:t>
            </a:r>
            <a:endParaRPr lang="en-GB" dirty="0"/>
          </a:p>
        </p:txBody>
      </p:sp>
      <p:sp>
        <p:nvSpPr>
          <p:cNvPr id="9" name="SmartArt Placeholder 2"/>
          <p:cNvSpPr>
            <a:spLocks noGrp="1"/>
          </p:cNvSpPr>
          <p:nvPr>
            <p:ph type="dgm" sz="quarter" idx="12" hasCustomPrompt="1"/>
          </p:nvPr>
        </p:nvSpPr>
        <p:spPr>
          <a:xfrm>
            <a:off x="776676" y="884896"/>
            <a:ext cx="994032" cy="7712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800" b="1"/>
            </a:lvl1pPr>
          </a:lstStyle>
          <a:p>
            <a:r>
              <a:rPr lang="nl-NL" dirty="0"/>
              <a:t> </a:t>
            </a:r>
            <a:endParaRPr lang="en-GB" dirty="0"/>
          </a:p>
        </p:txBody>
      </p:sp>
      <p:sp>
        <p:nvSpPr>
          <p:cNvPr id="15" name="SmartArt Placeholder 2"/>
          <p:cNvSpPr>
            <a:spLocks noGrp="1"/>
          </p:cNvSpPr>
          <p:nvPr>
            <p:ph type="dgm" sz="quarter" idx="13" hasCustomPrompt="1"/>
          </p:nvPr>
        </p:nvSpPr>
        <p:spPr>
          <a:xfrm>
            <a:off x="6840251" y="886197"/>
            <a:ext cx="994032" cy="7712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800" b="1"/>
            </a:lvl1pPr>
          </a:lstStyle>
          <a:p>
            <a:r>
              <a:rPr lang="nl-NL" dirty="0"/>
              <a:t>  </a:t>
            </a:r>
            <a:endParaRPr lang="en-GB" dirty="0"/>
          </a:p>
        </p:txBody>
      </p:sp>
      <p:pic>
        <p:nvPicPr>
          <p:cNvPr id="17" name="Picture 16" descr="drift-logo-horizontaal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78" y="225425"/>
            <a:ext cx="1324230" cy="247500"/>
          </a:xfrm>
          <a:prstGeom prst="rect">
            <a:avLst/>
          </a:prstGeom>
        </p:spPr>
      </p:pic>
      <p:sp>
        <p:nvSpPr>
          <p:cNvPr id="8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81038" y="1684338"/>
            <a:ext cx="5981700" cy="3220765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→"/>
              <a:tabLst/>
              <a:defRPr lang="en-US" sz="2000" b="1" dirty="0" smtClean="0">
                <a:latin typeface="+mn-lt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sz="1100">
                <a:latin typeface="Campton Light" panose="00000400000000000000" pitchFamily="50" charset="0"/>
              </a:defRPr>
            </a:lvl4pPr>
            <a:lvl5pPr>
              <a:defRPr sz="1100">
                <a:latin typeface="Campton Light" panose="000004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 </a:t>
            </a:r>
          </a:p>
          <a:p>
            <a:pPr lvl="0"/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quick fixes or only technological solutions</a:t>
            </a:r>
          </a:p>
          <a:p>
            <a:pPr lvl="0"/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4828373"/>
            <a:ext cx="3201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hlinkClick r:id="rId3"/>
              </a:rPr>
              <a:t>loorbach@drift.eur.nl</a:t>
            </a:r>
            <a:r>
              <a:rPr lang="en-US" sz="1400" dirty="0">
                <a:solidFill>
                  <a:prstClr val="black"/>
                </a:solidFill>
              </a:rPr>
              <a:t>	twitter: @drk75</a:t>
            </a:r>
            <a:endParaRPr lang="en-GB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0353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693598" y="1006566"/>
            <a:ext cx="3179902" cy="5243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400" b="1" dirty="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Introducing DRIFT</a:t>
            </a:r>
            <a:br>
              <a:rPr lang="en-US" dirty="0"/>
            </a:br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42937" y="3789380"/>
            <a:ext cx="2481263" cy="1223962"/>
          </a:xfrm>
          <a:prstGeom prst="rect">
            <a:avLst/>
          </a:prstGeom>
        </p:spPr>
        <p:txBody>
          <a:bodyPr/>
          <a:lstStyle>
            <a:lvl1pPr marL="285750" indent="-285750">
              <a:buFont typeface="Calibri" panose="020F0502020204030204" pitchFamily="34" charset="0"/>
              <a:buChar char="‒"/>
              <a:defRPr lang="en-US" sz="1400" dirty="0" smtClean="0"/>
            </a:lvl1pPr>
            <a:lvl2pPr>
              <a:defRPr sz="1400">
                <a:latin typeface="Campton Light" panose="00000400000000000000" pitchFamily="50" charset="0"/>
              </a:defRPr>
            </a:lvl2pPr>
            <a:lvl3pPr>
              <a:defRPr sz="1200">
                <a:latin typeface="Campton Light" panose="00000400000000000000" pitchFamily="50" charset="0"/>
              </a:defRPr>
            </a:lvl3pPr>
            <a:lvl4pPr>
              <a:defRPr sz="1100">
                <a:latin typeface="Campton Light" panose="00000400000000000000" pitchFamily="50" charset="0"/>
              </a:defRPr>
            </a:lvl4pPr>
            <a:lvl5pPr>
              <a:defRPr sz="1100">
                <a:latin typeface="Campton Light" panose="00000400000000000000" pitchFamily="50" charset="0"/>
              </a:defRPr>
            </a:lvl5pPr>
          </a:lstStyle>
          <a:p>
            <a:pPr lvl="0"/>
            <a:r>
              <a:rPr lang="en-US" dirty="0"/>
              <a:t>Advancing transition theory</a:t>
            </a:r>
          </a:p>
          <a:p>
            <a:pPr lvl="0"/>
            <a:r>
              <a:rPr lang="en-US" dirty="0"/>
              <a:t>Accelerate transition to a sustainable society</a:t>
            </a:r>
          </a:p>
          <a:p>
            <a:pPr lvl="0"/>
            <a:endParaRPr lang="en-US" dirty="0"/>
          </a:p>
        </p:txBody>
      </p:sp>
      <p:sp>
        <p:nvSpPr>
          <p:cNvPr id="9" name="SmartArt Placeholder 2"/>
          <p:cNvSpPr>
            <a:spLocks noGrp="1"/>
          </p:cNvSpPr>
          <p:nvPr>
            <p:ph type="dgm" sz="quarter" idx="12" hasCustomPrompt="1"/>
          </p:nvPr>
        </p:nvSpPr>
        <p:spPr>
          <a:xfrm>
            <a:off x="776676" y="884896"/>
            <a:ext cx="994032" cy="7712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800" b="1"/>
            </a:lvl1pPr>
          </a:lstStyle>
          <a:p>
            <a:r>
              <a:rPr lang="nl-NL" dirty="0"/>
              <a:t> </a:t>
            </a:r>
          </a:p>
          <a:p>
            <a:endParaRPr lang="en-GB" dirty="0"/>
          </a:p>
        </p:txBody>
      </p:sp>
      <p:pic>
        <p:nvPicPr>
          <p:cNvPr id="10" name="Picture 9" descr="drift-logo-horizontaal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78" y="225425"/>
            <a:ext cx="1324230" cy="24750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572001" y="0"/>
            <a:ext cx="4572000" cy="5143500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dirty="0"/>
              <a:t> </a:t>
            </a:r>
            <a:endParaRPr lang="en-GB" dirty="0"/>
          </a:p>
        </p:txBody>
      </p:sp>
      <p:sp>
        <p:nvSpPr>
          <p:cNvPr id="8" name="Title 13"/>
          <p:cNvSpPr txBox="1">
            <a:spLocks/>
          </p:cNvSpPr>
          <p:nvPr userDrawn="1"/>
        </p:nvSpPr>
        <p:spPr>
          <a:xfrm>
            <a:off x="649539" y="3449746"/>
            <a:ext cx="976061" cy="35233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4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1800" err="1">
                <a:solidFill>
                  <a:prstClr val="black"/>
                </a:solidFill>
              </a:rPr>
              <a:t>missie</a:t>
            </a:r>
            <a:br>
              <a:rPr lang="en-US">
                <a:solidFill>
                  <a:prstClr val="black"/>
                </a:solidFill>
              </a:rPr>
            </a:b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693737" y="1717211"/>
            <a:ext cx="3179763" cy="14143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dirty="0" smtClean="0">
                <a:latin typeface="+mn-lt"/>
              </a:defRPr>
            </a:lvl1pPr>
            <a:lvl2pPr>
              <a:defRPr sz="1400">
                <a:latin typeface="Campton Light" panose="00000400000000000000" pitchFamily="50" charset="0"/>
              </a:defRPr>
            </a:lvl2pPr>
            <a:lvl3pPr>
              <a:defRPr sz="1200">
                <a:latin typeface="Campton Light" panose="00000400000000000000" pitchFamily="50" charset="0"/>
              </a:defRPr>
            </a:lvl3pPr>
            <a:lvl4pPr>
              <a:defRPr sz="1100">
                <a:latin typeface="Campton Light" panose="00000400000000000000" pitchFamily="50" charset="0"/>
              </a:defRPr>
            </a:lvl4pPr>
            <a:lvl5pPr>
              <a:defRPr sz="1100">
                <a:latin typeface="Campton Light" panose="00000400000000000000" pitchFamily="50" charset="0"/>
              </a:defRPr>
            </a:lvl5pPr>
          </a:lstStyle>
          <a:p>
            <a:pPr lvl="0"/>
            <a:r>
              <a:rPr lang="en-US" dirty="0"/>
              <a:t> →  Leading research institute in sustainability transitions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/>
              <a:t>→ Founded 2004 at Erasmus University Rotterdam</a:t>
            </a:r>
          </a:p>
          <a:p>
            <a:pPr lvl="0"/>
            <a:endParaRPr lang="en-US" dirty="0"/>
          </a:p>
        </p:txBody>
      </p:sp>
      <p:sp>
        <p:nvSpPr>
          <p:cNvPr id="12" name="SmartArt Placeholder 2"/>
          <p:cNvSpPr>
            <a:spLocks noGrp="1"/>
          </p:cNvSpPr>
          <p:nvPr>
            <p:ph type="dgm" sz="quarter" idx="15" hasCustomPrompt="1"/>
          </p:nvPr>
        </p:nvSpPr>
        <p:spPr>
          <a:xfrm>
            <a:off x="731698" y="3372617"/>
            <a:ext cx="500202" cy="7712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800" b="1"/>
            </a:lvl1pPr>
          </a:lstStyle>
          <a:p>
            <a:r>
              <a:rPr lang="nl-NL" dirty="0"/>
              <a:t>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51342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layout - o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693598" y="1006566"/>
            <a:ext cx="3179902" cy="5243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400" b="1" dirty="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</a:t>
            </a:r>
            <a:br>
              <a:rPr lang="en-US" dirty="0"/>
            </a:br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42937" y="3789380"/>
            <a:ext cx="2481263" cy="1223962"/>
          </a:xfrm>
          <a:prstGeom prst="rect">
            <a:avLst/>
          </a:prstGeom>
        </p:spPr>
        <p:txBody>
          <a:bodyPr/>
          <a:lstStyle>
            <a:lvl1pPr marL="285750" indent="-285750">
              <a:buFont typeface="Calibri" panose="020F0502020204030204" pitchFamily="34" charset="0"/>
              <a:buChar char="‒"/>
              <a:defRPr lang="en-US" sz="1400" dirty="0" smtClean="0"/>
            </a:lvl1pPr>
            <a:lvl2pPr>
              <a:defRPr sz="1400">
                <a:latin typeface="Campton Light" panose="00000400000000000000" pitchFamily="50" charset="0"/>
              </a:defRPr>
            </a:lvl2pPr>
            <a:lvl3pPr>
              <a:defRPr sz="1200">
                <a:latin typeface="Campton Light" panose="00000400000000000000" pitchFamily="50" charset="0"/>
              </a:defRPr>
            </a:lvl3pPr>
            <a:lvl4pPr>
              <a:defRPr sz="1100">
                <a:latin typeface="Campton Light" panose="00000400000000000000" pitchFamily="50" charset="0"/>
              </a:defRPr>
            </a:lvl4pPr>
            <a:lvl5pPr>
              <a:defRPr sz="1100">
                <a:latin typeface="Campton Light" panose="00000400000000000000" pitchFamily="50" charset="0"/>
              </a:defRPr>
            </a:lvl5pPr>
          </a:lstStyle>
          <a:p>
            <a:pPr lvl="0"/>
            <a:r>
              <a:rPr lang="en-US" dirty="0"/>
              <a:t>list2</a:t>
            </a:r>
          </a:p>
        </p:txBody>
      </p:sp>
      <p:sp>
        <p:nvSpPr>
          <p:cNvPr id="9" name="SmartArt Placeholder 2"/>
          <p:cNvSpPr>
            <a:spLocks noGrp="1"/>
          </p:cNvSpPr>
          <p:nvPr>
            <p:ph type="dgm" sz="quarter" idx="12" hasCustomPrompt="1"/>
          </p:nvPr>
        </p:nvSpPr>
        <p:spPr>
          <a:xfrm>
            <a:off x="776676" y="884896"/>
            <a:ext cx="994032" cy="7712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800" b="1"/>
            </a:lvl1pPr>
          </a:lstStyle>
          <a:p>
            <a:r>
              <a:rPr lang="nl-NL" dirty="0"/>
              <a:t> </a:t>
            </a:r>
          </a:p>
          <a:p>
            <a:endParaRPr lang="en-GB" dirty="0"/>
          </a:p>
        </p:txBody>
      </p:sp>
      <p:pic>
        <p:nvPicPr>
          <p:cNvPr id="10" name="Picture 9" descr="drift-logo-horizontaal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78" y="225425"/>
            <a:ext cx="1324230" cy="247500"/>
          </a:xfrm>
          <a:prstGeom prst="rect">
            <a:avLst/>
          </a:prstGeom>
        </p:spPr>
      </p:pic>
      <p:sp>
        <p:nvSpPr>
          <p:cNvPr id="8" name="Title 13"/>
          <p:cNvSpPr txBox="1">
            <a:spLocks/>
          </p:cNvSpPr>
          <p:nvPr userDrawn="1"/>
        </p:nvSpPr>
        <p:spPr>
          <a:xfrm>
            <a:off x="649539" y="3449746"/>
            <a:ext cx="976061" cy="35233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4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prstClr val="black"/>
                </a:solidFill>
              </a:rPr>
              <a:t>header</a:t>
            </a:r>
            <a:br>
              <a:rPr lang="en-US">
                <a:solidFill>
                  <a:prstClr val="black"/>
                </a:solidFill>
              </a:rPr>
            </a:b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693737" y="1717211"/>
            <a:ext cx="3179763" cy="14143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dirty="0" smtClean="0">
                <a:latin typeface="+mn-lt"/>
              </a:defRPr>
            </a:lvl1pPr>
            <a:lvl2pPr>
              <a:defRPr sz="1400">
                <a:latin typeface="Campton Light" panose="00000400000000000000" pitchFamily="50" charset="0"/>
              </a:defRPr>
            </a:lvl2pPr>
            <a:lvl3pPr>
              <a:defRPr sz="1200">
                <a:latin typeface="Campton Light" panose="00000400000000000000" pitchFamily="50" charset="0"/>
              </a:defRPr>
            </a:lvl3pPr>
            <a:lvl4pPr>
              <a:defRPr sz="1100">
                <a:latin typeface="Campton Light" panose="00000400000000000000" pitchFamily="50" charset="0"/>
              </a:defRPr>
            </a:lvl4pPr>
            <a:lvl5pPr>
              <a:defRPr sz="1100">
                <a:latin typeface="Campton Light" panose="00000400000000000000" pitchFamily="50" charset="0"/>
              </a:defRPr>
            </a:lvl5pPr>
          </a:lstStyle>
          <a:p>
            <a:pPr lvl="0"/>
            <a:r>
              <a:rPr lang="en-US" dirty="0"/>
              <a:t> → list1</a:t>
            </a:r>
          </a:p>
        </p:txBody>
      </p:sp>
      <p:sp>
        <p:nvSpPr>
          <p:cNvPr id="12" name="SmartArt Placeholder 2"/>
          <p:cNvSpPr>
            <a:spLocks noGrp="1"/>
          </p:cNvSpPr>
          <p:nvPr>
            <p:ph type="dgm" sz="quarter" idx="15" hasCustomPrompt="1"/>
          </p:nvPr>
        </p:nvSpPr>
        <p:spPr>
          <a:xfrm>
            <a:off x="731698" y="3372617"/>
            <a:ext cx="500202" cy="7712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800" b="1"/>
            </a:lvl1pPr>
          </a:lstStyle>
          <a:p>
            <a:r>
              <a:rPr lang="nl-NL" dirty="0"/>
              <a:t> </a:t>
            </a:r>
          </a:p>
          <a:p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92092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848872" cy="8640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5616" y="1200151"/>
            <a:ext cx="786956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136" y="4782183"/>
            <a:ext cx="909464" cy="273844"/>
          </a:xfrm>
          <a:prstGeom prst="rect">
            <a:avLst/>
          </a:prstGeom>
        </p:spPr>
        <p:txBody>
          <a:bodyPr/>
          <a:lstStyle/>
          <a:p>
            <a:fld id="{B2437C87-B941-4720-AA88-3775C423C3F3}" type="datetime1">
              <a:rPr lang="nl-NL" smtClean="0">
                <a:solidFill>
                  <a:prstClr val="black"/>
                </a:solidFill>
              </a:rPr>
              <a:pPr/>
              <a:t>27-11-2019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15616" y="4782183"/>
            <a:ext cx="5112568" cy="273844"/>
          </a:xfrm>
          <a:prstGeom prst="rect">
            <a:avLst/>
          </a:prstGeom>
        </p:spPr>
        <p:txBody>
          <a:bodyPr/>
          <a:lstStyle/>
          <a:p>
            <a:r>
              <a:rPr lang="nl-NL">
                <a:solidFill>
                  <a:prstClr val="black"/>
                </a:solidFill>
              </a:rPr>
              <a:t>Optionele voettekst (via insert header &amp; footer)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51520" y="515709"/>
            <a:ext cx="648072" cy="273844"/>
          </a:xfrm>
          <a:prstGeom prst="rect">
            <a:avLst/>
          </a:prstGeom>
        </p:spPr>
        <p:txBody>
          <a:bodyPr/>
          <a:lstStyle/>
          <a:p>
            <a:fld id="{585E685B-B805-452B-953B-A04702259046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1161846" y="2562959"/>
            <a:ext cx="3402378" cy="7196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7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ADD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41532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848872" cy="86774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616" y="1200151"/>
            <a:ext cx="786956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136" y="4782183"/>
            <a:ext cx="909464" cy="273844"/>
          </a:xfrm>
          <a:prstGeom prst="rect">
            <a:avLst/>
          </a:prstGeom>
        </p:spPr>
        <p:txBody>
          <a:bodyPr/>
          <a:lstStyle/>
          <a:p>
            <a:fld id="{77825903-A907-4374-8CB9-112FF13E49CB}" type="datetime1">
              <a:rPr lang="nl-NL" smtClean="0">
                <a:solidFill>
                  <a:prstClr val="black"/>
                </a:solidFill>
              </a:rPr>
              <a:pPr/>
              <a:t>27-11-2019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15616" y="4782183"/>
            <a:ext cx="5112568" cy="273844"/>
          </a:xfrm>
          <a:prstGeom prst="rect">
            <a:avLst/>
          </a:prstGeom>
        </p:spPr>
        <p:txBody>
          <a:bodyPr/>
          <a:lstStyle/>
          <a:p>
            <a:r>
              <a:rPr lang="nl-NL">
                <a:solidFill>
                  <a:prstClr val="black"/>
                </a:solidFill>
              </a:rPr>
              <a:t>Optionele voettekst (via insert header &amp; footer)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195486"/>
            <a:ext cx="720080" cy="86409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fld id="{585E685B-B805-452B-953B-A04702259046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1134843" y="2535956"/>
            <a:ext cx="3348372" cy="7196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7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ADD</a:t>
            </a:r>
            <a:endParaRPr lang="nl-NL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0" y="1113588"/>
            <a:ext cx="9144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8770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195486"/>
            <a:ext cx="7848872" cy="8640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136" y="4782183"/>
            <a:ext cx="909464" cy="273844"/>
          </a:xfrm>
          <a:prstGeom prst="rect">
            <a:avLst/>
          </a:prstGeom>
        </p:spPr>
        <p:txBody>
          <a:bodyPr/>
          <a:lstStyle/>
          <a:p>
            <a:fld id="{07968372-F1E7-4179-BF78-6687522355FB}" type="datetime1">
              <a:rPr lang="nl-NL" smtClean="0">
                <a:solidFill>
                  <a:prstClr val="black"/>
                </a:solidFill>
              </a:rPr>
              <a:pPr/>
              <a:t>27-11-2019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15616" y="4782183"/>
            <a:ext cx="5112568" cy="273844"/>
          </a:xfrm>
          <a:prstGeom prst="rect">
            <a:avLst/>
          </a:prstGeom>
        </p:spPr>
        <p:txBody>
          <a:bodyPr/>
          <a:lstStyle/>
          <a:p>
            <a:r>
              <a:rPr lang="nl-NL">
                <a:solidFill>
                  <a:prstClr val="black"/>
                </a:solidFill>
              </a:rPr>
              <a:t>Optionele voettekst (via insert header &amp; footer)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51520" y="195486"/>
            <a:ext cx="648072" cy="864096"/>
          </a:xfrm>
          <a:prstGeom prst="rect">
            <a:avLst/>
          </a:prstGeom>
        </p:spPr>
        <p:txBody>
          <a:bodyPr/>
          <a:lstStyle/>
          <a:p>
            <a:fld id="{585E685B-B805-452B-953B-A04702259046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1188849" y="2535956"/>
            <a:ext cx="3456384" cy="7196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7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ADD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32357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848872" cy="8640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136" y="4782183"/>
            <a:ext cx="909464" cy="273844"/>
          </a:xfrm>
          <a:prstGeom prst="rect">
            <a:avLst/>
          </a:prstGeom>
        </p:spPr>
        <p:txBody>
          <a:bodyPr/>
          <a:lstStyle/>
          <a:p>
            <a:fld id="{C9E5D1D3-74F6-4022-B8EF-A7B37BD779C9}" type="datetimeFigureOut">
              <a:rPr lang="nl-NL" smtClean="0">
                <a:solidFill>
                  <a:prstClr val="black"/>
                </a:solidFill>
              </a:rPr>
              <a:pPr/>
              <a:t>27-11-2019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15616" y="4782183"/>
            <a:ext cx="5112568" cy="273844"/>
          </a:xfrm>
          <a:prstGeom prst="rect">
            <a:avLst/>
          </a:prstGeom>
        </p:spPr>
        <p:txBody>
          <a:bodyPr/>
          <a:lstStyle/>
          <a:p>
            <a:endParaRPr lang="nl-NL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7424516-F959-4AFC-8013-815FCABF09D1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829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848872" cy="8640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616" y="1200151"/>
            <a:ext cx="786956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15616" y="4782183"/>
            <a:ext cx="5112568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prstClr val="black"/>
                </a:solidFill>
              </a:rPr>
              <a:t>Dutch Research Institute For Transitions</a:t>
            </a:r>
            <a:r>
              <a:rPr lang="en-GB" sz="105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31862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7" y="195486"/>
            <a:ext cx="7848872" cy="86774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616" y="1200151"/>
            <a:ext cx="786956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136" y="4782183"/>
            <a:ext cx="909464" cy="273844"/>
          </a:xfrm>
          <a:prstGeom prst="rect">
            <a:avLst/>
          </a:prstGeom>
        </p:spPr>
        <p:txBody>
          <a:bodyPr/>
          <a:lstStyle/>
          <a:p>
            <a:fld id="{77825903-A907-4374-8CB9-112FF13E49CB}" type="datetime1">
              <a:rPr lang="nl-NL" smtClean="0">
                <a:solidFill>
                  <a:prstClr val="black"/>
                </a:solidFill>
              </a:rPr>
              <a:pPr/>
              <a:t>27-11-2019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nl-NL">
                <a:solidFill>
                  <a:prstClr val="black"/>
                </a:solidFill>
              </a:rPr>
              <a:t>Optionele voettekst (via insert header &amp; footer)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195486"/>
            <a:ext cx="720080" cy="864096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</a:lstStyle>
          <a:p>
            <a:fld id="{585E685B-B805-452B-953B-A04702259046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1134843" y="2535957"/>
            <a:ext cx="3348372" cy="7196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25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ADD</a:t>
            </a:r>
            <a:endParaRPr lang="nl-NL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0" y="1113588"/>
            <a:ext cx="9144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24740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205979"/>
            <a:ext cx="7776864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6936" y="1151335"/>
            <a:ext cx="3765104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66936" y="1631156"/>
            <a:ext cx="3765104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97905" y="1151335"/>
            <a:ext cx="3766583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97905" y="1631156"/>
            <a:ext cx="3766583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136" y="4782183"/>
            <a:ext cx="909464" cy="273844"/>
          </a:xfrm>
          <a:prstGeom prst="rect">
            <a:avLst/>
          </a:prstGeom>
        </p:spPr>
        <p:txBody>
          <a:bodyPr/>
          <a:lstStyle/>
          <a:p>
            <a:fld id="{9B35FB5A-8C50-4081-AC41-E9E681313AD0}" type="datetime1">
              <a:rPr lang="nl-NL" smtClean="0">
                <a:solidFill>
                  <a:prstClr val="black"/>
                </a:solidFill>
              </a:rPr>
              <a:pPr/>
              <a:t>27-11-2019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15616" y="4782183"/>
            <a:ext cx="5112568" cy="273844"/>
          </a:xfrm>
          <a:prstGeom prst="rect">
            <a:avLst/>
          </a:prstGeom>
        </p:spPr>
        <p:txBody>
          <a:bodyPr/>
          <a:lstStyle/>
          <a:p>
            <a:r>
              <a:rPr lang="nl-NL">
                <a:solidFill>
                  <a:prstClr val="black"/>
                </a:solidFill>
              </a:rPr>
              <a:t>Optionele voettekst (via insert header &amp; footer)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51520" y="195486"/>
            <a:ext cx="648072" cy="864096"/>
          </a:xfrm>
          <a:prstGeom prst="rect">
            <a:avLst/>
          </a:prstGeom>
        </p:spPr>
        <p:txBody>
          <a:bodyPr/>
          <a:lstStyle/>
          <a:p>
            <a:fld id="{585E685B-B805-452B-953B-A04702259046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1188849" y="2535956"/>
            <a:ext cx="3456384" cy="7196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7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ADD</a:t>
            </a:r>
            <a:endParaRPr lang="nl-NL"/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0" y="1113588"/>
            <a:ext cx="9144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3326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slide - o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martArt Placeholder 2"/>
          <p:cNvSpPr>
            <a:spLocks noGrp="1"/>
          </p:cNvSpPr>
          <p:nvPr>
            <p:ph type="dgm" sz="quarter" idx="12" hasCustomPrompt="1"/>
          </p:nvPr>
        </p:nvSpPr>
        <p:spPr>
          <a:xfrm>
            <a:off x="0" y="1223963"/>
            <a:ext cx="9144000" cy="26130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nl-NL" dirty="0"/>
              <a:t> </a:t>
            </a:r>
            <a:endParaRPr lang="en-GB" dirty="0"/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680898" y="2049628"/>
            <a:ext cx="7763190" cy="524354"/>
          </a:xfrm>
          <a:prstGeom prst="rect">
            <a:avLst/>
          </a:prstGeom>
        </p:spPr>
        <p:txBody>
          <a:bodyPr/>
          <a:lstStyle>
            <a:lvl1pPr>
              <a:defRPr sz="2800" b="0">
                <a:latin typeface="+mn-lt"/>
              </a:defRPr>
            </a:lvl1pPr>
          </a:lstStyle>
          <a:p>
            <a:r>
              <a:rPr lang="en-US" dirty="0"/>
              <a:t>Subsection title</a:t>
            </a:r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80898" y="2473325"/>
            <a:ext cx="7763051" cy="13636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 baseline="0">
                <a:latin typeface="+mn-lt"/>
              </a:defRPr>
            </a:lvl1pPr>
            <a:lvl2pPr>
              <a:defRPr sz="1400">
                <a:latin typeface="Campton Light" panose="00000400000000000000" pitchFamily="50" charset="0"/>
              </a:defRPr>
            </a:lvl2pPr>
            <a:lvl3pPr>
              <a:defRPr sz="1200">
                <a:latin typeface="Campton Light" panose="00000400000000000000" pitchFamily="50" charset="0"/>
              </a:defRPr>
            </a:lvl3pPr>
            <a:lvl4pPr>
              <a:defRPr sz="1100">
                <a:latin typeface="Campton Light" panose="00000400000000000000" pitchFamily="50" charset="0"/>
              </a:defRPr>
            </a:lvl4pPr>
            <a:lvl5pPr>
              <a:defRPr sz="1100">
                <a:latin typeface="Campton Light" panose="00000400000000000000" pitchFamily="50" charset="0"/>
              </a:defRPr>
            </a:lvl5pPr>
          </a:lstStyle>
          <a:p>
            <a:pPr lvl="0"/>
            <a:r>
              <a:rPr lang="en-US" dirty="0" err="1"/>
              <a:t>Subtitel</a:t>
            </a:r>
            <a:r>
              <a:rPr lang="en-US" dirty="0"/>
              <a:t> [emphasis] </a:t>
            </a:r>
          </a:p>
        </p:txBody>
      </p:sp>
      <p:sp>
        <p:nvSpPr>
          <p:cNvPr id="19" name="SmartArt Placeholder 2"/>
          <p:cNvSpPr>
            <a:spLocks noGrp="1"/>
          </p:cNvSpPr>
          <p:nvPr>
            <p:ph type="dgm" sz="quarter" idx="14" hasCustomPrompt="1"/>
          </p:nvPr>
        </p:nvSpPr>
        <p:spPr>
          <a:xfrm>
            <a:off x="776674" y="1891116"/>
            <a:ext cx="1536537" cy="7712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800" b="1"/>
            </a:lvl1pPr>
          </a:lstStyle>
          <a:p>
            <a:r>
              <a:rPr lang="nl-NL" dirty="0"/>
              <a:t> </a:t>
            </a:r>
            <a:endParaRPr lang="en-GB" dirty="0"/>
          </a:p>
        </p:txBody>
      </p:sp>
      <p:pic>
        <p:nvPicPr>
          <p:cNvPr id="21" name="Picture 20" descr="drift-logo-horizontaal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77" y="442437"/>
            <a:ext cx="2150673" cy="40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09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136" y="4782183"/>
            <a:ext cx="909464" cy="273844"/>
          </a:xfrm>
          <a:prstGeom prst="rect">
            <a:avLst/>
          </a:prstGeom>
        </p:spPr>
        <p:txBody>
          <a:bodyPr/>
          <a:lstStyle/>
          <a:p>
            <a:fld id="{E2B603F6-BEFA-49F3-B30B-696CA864A632}" type="datetime1">
              <a:rPr lang="nl-NL" smtClean="0">
                <a:solidFill>
                  <a:prstClr val="black"/>
                </a:solidFill>
              </a:rPr>
              <a:pPr/>
              <a:t>27-11-2019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15616" y="4782183"/>
            <a:ext cx="5112568" cy="273844"/>
          </a:xfrm>
          <a:prstGeom prst="rect">
            <a:avLst/>
          </a:prstGeom>
        </p:spPr>
        <p:txBody>
          <a:bodyPr/>
          <a:lstStyle/>
          <a:p>
            <a:r>
              <a:rPr lang="nl-NL">
                <a:solidFill>
                  <a:prstClr val="black"/>
                </a:solidFill>
              </a:rPr>
              <a:t>Optionele voettekst (via insert header &amp; footer)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36512" y="0"/>
            <a:ext cx="9180512" cy="51640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>
              <a:solidFill>
                <a:prstClr val="white"/>
              </a:solidFill>
            </a:endParaRPr>
          </a:p>
        </p:txBody>
      </p:sp>
      <p:pic>
        <p:nvPicPr>
          <p:cNvPr id="8" name="Picture 2" descr="http://www.drift.eur.nl/wp-content/uploads/2011/12/drift_logo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10"/>
          <a:stretch/>
        </p:blipFill>
        <p:spPr bwMode="auto">
          <a:xfrm>
            <a:off x="7207060" y="4731990"/>
            <a:ext cx="1866522" cy="37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6557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(W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  <a:endParaRPr lang="en-GB" dirty="0"/>
          </a:p>
        </p:txBody>
      </p:sp>
      <p:sp>
        <p:nvSpPr>
          <p:cNvPr id="7" name="Tekstvak 6"/>
          <p:cNvSpPr txBox="1"/>
          <p:nvPr userDrawn="1"/>
        </p:nvSpPr>
        <p:spPr>
          <a:xfrm>
            <a:off x="0" y="-391210"/>
            <a:ext cx="2627784" cy="351830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defTabSz="914514"/>
            <a:r>
              <a:rPr lang="nl-NL" sz="1000" b="1" dirty="0">
                <a:solidFill>
                  <a:srgbClr val="003076"/>
                </a:solidFill>
              </a:rPr>
              <a:t>Custom (Wit)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142705" y="4677027"/>
            <a:ext cx="2058055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25">
                <a:solidFill>
                  <a:schemeClr val="tx2"/>
                </a:solidFill>
              </a:defRPr>
            </a:lvl1pPr>
          </a:lstStyle>
          <a:p>
            <a:pPr defTabSz="914514"/>
            <a:fld id="{748A74E2-3EFB-4745-9672-DA9E8C4492C2}" type="datetime4">
              <a:rPr lang="nl-NL" smtClean="0">
                <a:solidFill>
                  <a:srgbClr val="001F4B"/>
                </a:solidFill>
              </a:rPr>
              <a:pPr defTabSz="914514"/>
              <a:t>27 november 2019</a:t>
            </a:fld>
            <a:endParaRPr lang="en-GB" dirty="0">
              <a:solidFill>
                <a:srgbClr val="001F4B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577072" y="4649955"/>
            <a:ext cx="61041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35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pPr defTabSz="914514"/>
            <a:r>
              <a:rPr lang="en-GB">
                <a:solidFill>
                  <a:srgbClr val="001F4B"/>
                </a:solidFill>
              </a:rPr>
              <a:t>|</a:t>
            </a:r>
            <a:endParaRPr lang="en-GB" dirty="0">
              <a:solidFill>
                <a:srgbClr val="001F4B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216515" y="4677027"/>
            <a:ext cx="405333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25">
                <a:solidFill>
                  <a:schemeClr val="tx2"/>
                </a:solidFill>
              </a:defRPr>
            </a:lvl1pPr>
          </a:lstStyle>
          <a:p>
            <a:pPr defTabSz="914514"/>
            <a:fld id="{534B5F9C-CFE5-4EC6-9BBB-664E2F56B033}" type="slidenum">
              <a:rPr lang="en-GB" smtClean="0">
                <a:solidFill>
                  <a:srgbClr val="001F4B"/>
                </a:solidFill>
              </a:rPr>
              <a:pPr defTabSz="914514"/>
              <a:t>‹nr.›</a:t>
            </a:fld>
            <a:endParaRPr lang="en-GB" dirty="0">
              <a:solidFill>
                <a:srgbClr val="001F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45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(W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  <a:endParaRPr lang="en-GB" dirty="0"/>
          </a:p>
        </p:txBody>
      </p:sp>
      <p:sp>
        <p:nvSpPr>
          <p:cNvPr id="7" name="Tekstvak 6"/>
          <p:cNvSpPr txBox="1"/>
          <p:nvPr userDrawn="1"/>
        </p:nvSpPr>
        <p:spPr>
          <a:xfrm>
            <a:off x="0" y="-391210"/>
            <a:ext cx="2627784" cy="351830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defTabSz="914514"/>
            <a:r>
              <a:rPr lang="nl-NL" sz="1000" b="1" dirty="0">
                <a:solidFill>
                  <a:srgbClr val="003076"/>
                </a:solidFill>
              </a:rPr>
              <a:t>Custom (Wit)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142705" y="4677027"/>
            <a:ext cx="2058055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25">
                <a:solidFill>
                  <a:schemeClr val="tx2"/>
                </a:solidFill>
              </a:defRPr>
            </a:lvl1pPr>
          </a:lstStyle>
          <a:p>
            <a:pPr defTabSz="914514"/>
            <a:fld id="{748A74E2-3EFB-4745-9672-DA9E8C4492C2}" type="datetime4">
              <a:rPr lang="nl-NL" smtClean="0">
                <a:solidFill>
                  <a:srgbClr val="001F4B"/>
                </a:solidFill>
              </a:rPr>
              <a:pPr defTabSz="914514"/>
              <a:t>27 november 2019</a:t>
            </a:fld>
            <a:endParaRPr lang="en-GB" dirty="0">
              <a:solidFill>
                <a:srgbClr val="001F4B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577072" y="4649955"/>
            <a:ext cx="61041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35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pPr defTabSz="914514"/>
            <a:r>
              <a:rPr lang="en-GB">
                <a:solidFill>
                  <a:srgbClr val="001F4B"/>
                </a:solidFill>
              </a:rPr>
              <a:t>|</a:t>
            </a:r>
            <a:endParaRPr lang="en-GB" dirty="0">
              <a:solidFill>
                <a:srgbClr val="001F4B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216515" y="4677027"/>
            <a:ext cx="405333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25">
                <a:solidFill>
                  <a:schemeClr val="tx2"/>
                </a:solidFill>
              </a:defRPr>
            </a:lvl1pPr>
          </a:lstStyle>
          <a:p>
            <a:pPr defTabSz="914514"/>
            <a:fld id="{534B5F9C-CFE5-4EC6-9BBB-664E2F56B033}" type="slidenum">
              <a:rPr lang="en-GB" smtClean="0">
                <a:solidFill>
                  <a:srgbClr val="001F4B"/>
                </a:solidFill>
              </a:rPr>
              <a:pPr defTabSz="914514"/>
              <a:t>‹nr.›</a:t>
            </a:fld>
            <a:endParaRPr lang="en-GB" dirty="0">
              <a:solidFill>
                <a:srgbClr val="001F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22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fbeelding (XX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RIJS"/>
          <p:cNvSpPr/>
          <p:nvPr userDrawn="1"/>
        </p:nvSpPr>
        <p:spPr>
          <a:xfrm>
            <a:off x="0" y="0"/>
            <a:ext cx="9144000" cy="4456151"/>
          </a:xfrm>
          <a:prstGeom prst="round2SameRect">
            <a:avLst>
              <a:gd name="adj1" fmla="val 1089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514"/>
            <a:endParaRPr lang="nl-NL" sz="2400" dirty="0">
              <a:solidFill>
                <a:prstClr val="white"/>
              </a:solidFill>
              <a:latin typeface="Helvetica" pitchFamily="34" charset="0"/>
            </a:endParaRPr>
          </a:p>
        </p:txBody>
      </p:sp>
      <p:sp>
        <p:nvSpPr>
          <p:cNvPr id="34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4456151"/>
          </a:xfrm>
          <a:prstGeom prst="round2SameRect">
            <a:avLst>
              <a:gd name="adj1" fmla="val 1166"/>
              <a:gd name="adj2" fmla="val 0"/>
            </a:avLst>
          </a:prstGeom>
          <a:noFill/>
        </p:spPr>
        <p:txBody>
          <a:bodyPr anchor="ctr"/>
          <a:lstStyle>
            <a:lvl1pPr marL="0" indent="0" algn="ctr">
              <a:buNone/>
              <a:defRPr sz="900" b="0">
                <a:solidFill>
                  <a:schemeClr val="tx2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7079" y="-532762"/>
            <a:ext cx="6642574" cy="486000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nl-NL"/>
              <a:t>Klik om de stijl te bewerken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94CE1-3D42-43C1-929C-D47533133E8A}" type="datetime4">
              <a:rPr lang="nl-NL" smtClean="0">
                <a:solidFill>
                  <a:srgbClr val="001F4B"/>
                </a:solidFill>
              </a:rPr>
              <a:pPr/>
              <a:t>27 november 2019</a:t>
            </a:fld>
            <a:endParaRPr lang="en-GB">
              <a:solidFill>
                <a:srgbClr val="001F4B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1F4B"/>
                </a:solidFill>
              </a:rPr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>
                <a:solidFill>
                  <a:srgbClr val="001F4B"/>
                </a:solidFill>
              </a:rPr>
              <a:pPr/>
              <a:t>‹nr.›</a:t>
            </a:fld>
            <a:endParaRPr lang="en-GB">
              <a:solidFill>
                <a:srgbClr val="001F4B"/>
              </a:solidFill>
            </a:endParaRPr>
          </a:p>
        </p:txBody>
      </p:sp>
      <p:sp>
        <p:nvSpPr>
          <p:cNvPr id="10" name="Tekstvak 9"/>
          <p:cNvSpPr txBox="1"/>
          <p:nvPr userDrawn="1"/>
        </p:nvSpPr>
        <p:spPr>
          <a:xfrm>
            <a:off x="0" y="-391210"/>
            <a:ext cx="2627784" cy="351830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defTabSz="914514"/>
            <a:r>
              <a:rPr lang="nl-NL" sz="1000" b="1" dirty="0">
                <a:solidFill>
                  <a:srgbClr val="003076"/>
                </a:solidFill>
              </a:rPr>
              <a:t>Afbeelding (XXL)</a:t>
            </a:r>
          </a:p>
        </p:txBody>
      </p:sp>
      <p:grpSp>
        <p:nvGrpSpPr>
          <p:cNvPr id="19" name="Groep 18"/>
          <p:cNvGrpSpPr/>
          <p:nvPr userDrawn="1"/>
        </p:nvGrpSpPr>
        <p:grpSpPr>
          <a:xfrm>
            <a:off x="9270489" y="-19502"/>
            <a:ext cx="2298011" cy="3398198"/>
            <a:chOff x="15419739" y="-26002"/>
            <a:chExt cx="3064812" cy="4530930"/>
          </a:xfrm>
        </p:grpSpPr>
        <p:sp>
          <p:nvSpPr>
            <p:cNvPr id="20" name="Tekstvak 33"/>
            <p:cNvSpPr txBox="1"/>
            <p:nvPr userDrawn="1"/>
          </p:nvSpPr>
          <p:spPr>
            <a:xfrm>
              <a:off x="15593550" y="1001585"/>
              <a:ext cx="2285303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defTabSz="685800">
                <a:defRPr/>
              </a:pPr>
              <a:r>
                <a:rPr lang="nl-NL" sz="1050" kern="0" dirty="0">
                  <a:solidFill>
                    <a:prstClr val="black"/>
                  </a:solidFill>
                  <a:latin typeface="Calibri"/>
                </a:rPr>
                <a:t>Klik op het icoontje om een nieuwe afbeelding in te voegen.</a:t>
              </a:r>
              <a:endParaRPr lang="en-US" sz="1050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Tekstvak 33"/>
            <p:cNvSpPr txBox="1"/>
            <p:nvPr userDrawn="1"/>
          </p:nvSpPr>
          <p:spPr>
            <a:xfrm>
              <a:off x="15593550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defTabSz="685800">
                <a:defRPr/>
              </a:pPr>
              <a:r>
                <a:rPr lang="en-US" sz="1050" kern="0" dirty="0">
                  <a:solidFill>
                    <a:prstClr val="black"/>
                  </a:solidFill>
                  <a:latin typeface="Calibri"/>
                </a:rPr>
                <a:t>Zoek en selecteer de gewenste afbeelding. </a:t>
              </a:r>
              <a:br>
                <a:rPr lang="en-US" sz="1050" kern="0" dirty="0">
                  <a:solidFill>
                    <a:prstClr val="black"/>
                  </a:solidFill>
                  <a:latin typeface="Calibri"/>
                </a:rPr>
              </a:br>
              <a:r>
                <a:rPr lang="en-US" sz="1050" kern="0" dirty="0">
                  <a:solidFill>
                    <a:prstClr val="black"/>
                  </a:solidFill>
                  <a:latin typeface="Calibri"/>
                </a:rPr>
                <a:t>Klik op </a:t>
              </a:r>
              <a:r>
                <a:rPr lang="en-US" sz="1050" b="1" kern="0" dirty="0">
                  <a:solidFill>
                    <a:srgbClr val="001F4B"/>
                  </a:solidFill>
                  <a:latin typeface="Calibri"/>
                </a:rPr>
                <a:t>´Invoegen´</a:t>
              </a:r>
              <a:endParaRPr lang="nl-NL" sz="1050" b="1" kern="0" dirty="0">
                <a:solidFill>
                  <a:srgbClr val="001F4B"/>
                </a:solidFill>
                <a:latin typeface="Calibri"/>
              </a:endParaRPr>
            </a:p>
          </p:txBody>
        </p:sp>
        <p:sp>
          <p:nvSpPr>
            <p:cNvPr id="22" name="Ovaal 21"/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algn="ctr" defTabSz="685800">
                <a:defRPr/>
              </a:pPr>
              <a:r>
                <a:rPr lang="nl-NL" sz="1050" kern="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  <p:sp>
          <p:nvSpPr>
            <p:cNvPr id="23" name="Ovaal 22"/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algn="ctr" defTabSz="685800">
                <a:defRPr/>
              </a:pPr>
              <a:r>
                <a:rPr lang="nl-NL" sz="1050" kern="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  <p:pic>
          <p:nvPicPr>
            <p:cNvPr id="24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5" name="Picture 3"/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6" name="Tekstvak 25"/>
            <p:cNvSpPr txBox="1"/>
            <p:nvPr userDrawn="1"/>
          </p:nvSpPr>
          <p:spPr>
            <a:xfrm>
              <a:off x="15673080" y="3927741"/>
              <a:ext cx="779464" cy="44644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685800">
                <a:defRPr/>
              </a:pPr>
              <a:r>
                <a:rPr lang="en-GB" sz="788" b="1" kern="0" dirty="0" err="1">
                  <a:solidFill>
                    <a:srgbClr val="005634">
                      <a:lumMod val="25000"/>
                    </a:srgbClr>
                  </a:solidFill>
                  <a:effectLst>
                    <a:outerShdw blurRad="25400" algn="ctr" rotWithShape="0">
                      <a:prstClr val="white"/>
                    </a:outerShdw>
                  </a:effectLst>
                </a:rPr>
                <a:t>Invoegen</a:t>
              </a:r>
              <a:endParaRPr lang="en-GB" sz="788" b="1" kern="0" dirty="0">
                <a:solidFill>
                  <a:srgbClr val="005634">
                    <a:lumMod val="25000"/>
                  </a:srgbClr>
                </a:solidFill>
                <a:effectLst>
                  <a:outerShdw blurRad="25400" algn="ctr" rotWithShape="0">
                    <a:prstClr val="white"/>
                  </a:outerShdw>
                </a:effectLst>
              </a:endParaRPr>
            </a:p>
          </p:txBody>
        </p:sp>
        <p:sp>
          <p:nvSpPr>
            <p:cNvPr id="27" name="Rechthoek 26"/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defTabSz="914514"/>
              <a:r>
                <a:rPr lang="nl-NL" sz="1200" b="1" dirty="0">
                  <a:solidFill>
                    <a:srgbClr val="001F4B"/>
                  </a:solidFill>
                </a:rPr>
                <a:t>AFBEELDING INVOEGEN</a:t>
              </a:r>
            </a:p>
          </p:txBody>
        </p:sp>
        <p:grpSp>
          <p:nvGrpSpPr>
            <p:cNvPr id="28" name="Groep 27"/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30" name="Rechte verbindingslijn 29"/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chte verbindingslijn 30"/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chte verbindingslijn 31"/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9" name="Afbeelding 28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383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(W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afbeelding 2"/>
          <p:cNvSpPr>
            <a:spLocks noGrp="1"/>
          </p:cNvSpPr>
          <p:nvPr>
            <p:ph type="pic" idx="15"/>
          </p:nvPr>
        </p:nvSpPr>
        <p:spPr>
          <a:xfrm>
            <a:off x="0" y="1085500"/>
            <a:ext cx="9144000" cy="336267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900" b="0">
                <a:solidFill>
                  <a:schemeClr val="tx2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A2C79-8217-4A7C-8D40-2C228DF64B54}" type="datetime4">
              <a:rPr lang="nl-NL" smtClean="0">
                <a:solidFill>
                  <a:prstClr val="white"/>
                </a:solidFill>
              </a:rPr>
              <a:pPr/>
              <a:t>27 november 2019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white"/>
                </a:solidFill>
              </a:rPr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>
                <a:solidFill>
                  <a:prstClr val="white"/>
                </a:solidFill>
              </a:rPr>
              <a:pPr/>
              <a:t>‹nr.›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0" y="-391210"/>
            <a:ext cx="2627784" cy="351830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defTabSz="685800"/>
            <a:r>
              <a:rPr lang="nl-NL" sz="1000" b="1" dirty="0">
                <a:solidFill>
                  <a:srgbClr val="003076"/>
                </a:solidFill>
              </a:rPr>
              <a:t>Custom (Wit)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-16805" y="1068573"/>
            <a:ext cx="9177610" cy="54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525"/>
              </a:spcBef>
              <a:spcAft>
                <a:spcPts val="525"/>
              </a:spcAft>
              <a:buClrTx/>
              <a:buSzTx/>
              <a:buFont typeface="Arial" panose="020B0604020202020204" pitchFamily="34" charset="0"/>
              <a:buNone/>
              <a:tabLst/>
              <a:defRPr sz="525"/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525"/>
              </a:spcBef>
              <a:spcAft>
                <a:spcPts val="5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Vormgeving (niet verwijderen!)</a:t>
            </a:r>
          </a:p>
        </p:txBody>
      </p:sp>
      <p:sp>
        <p:nvSpPr>
          <p:cNvPr id="10" name="Tijdelijke aanduiding vo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-16805" y="4402151"/>
            <a:ext cx="9177610" cy="54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525"/>
            </a:lvl1pPr>
          </a:lstStyle>
          <a:p>
            <a:pPr lvl="0"/>
            <a:r>
              <a:rPr lang="nl-NL" noProof="0" dirty="0"/>
              <a:t>Vormgeving (niet verwijderen!)</a:t>
            </a:r>
          </a:p>
        </p:txBody>
      </p:sp>
    </p:spTree>
    <p:extLst>
      <p:ext uri="{BB962C8B-B14F-4D97-AF65-F5344CB8AC3E}">
        <p14:creationId xmlns:p14="http://schemas.microsoft.com/office/powerpoint/2010/main" val="199866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(W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afbeelding 2"/>
          <p:cNvSpPr>
            <a:spLocks noGrp="1"/>
          </p:cNvSpPr>
          <p:nvPr>
            <p:ph type="pic" idx="15"/>
          </p:nvPr>
        </p:nvSpPr>
        <p:spPr>
          <a:xfrm>
            <a:off x="0" y="1085500"/>
            <a:ext cx="9144000" cy="336267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900" b="0">
                <a:solidFill>
                  <a:schemeClr val="tx2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A2C79-8217-4A7C-8D40-2C228DF64B54}" type="datetime4">
              <a:rPr lang="nl-NL" smtClean="0">
                <a:solidFill>
                  <a:prstClr val="white"/>
                </a:solidFill>
              </a:rPr>
              <a:pPr/>
              <a:t>27 november 2019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white"/>
                </a:solidFill>
              </a:rPr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>
                <a:solidFill>
                  <a:prstClr val="white"/>
                </a:solidFill>
              </a:rPr>
              <a:pPr/>
              <a:t>‹nr.›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0" y="-391210"/>
            <a:ext cx="2627784" cy="351830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defTabSz="685800"/>
            <a:r>
              <a:rPr lang="nl-NL" sz="1000" b="1" dirty="0">
                <a:solidFill>
                  <a:srgbClr val="003076"/>
                </a:solidFill>
              </a:rPr>
              <a:t>Custom (Wit)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-16805" y="1068573"/>
            <a:ext cx="9177610" cy="54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525"/>
              </a:spcBef>
              <a:spcAft>
                <a:spcPts val="525"/>
              </a:spcAft>
              <a:buClrTx/>
              <a:buSzTx/>
              <a:buFont typeface="Arial" panose="020B0604020202020204" pitchFamily="34" charset="0"/>
              <a:buNone/>
              <a:tabLst/>
              <a:defRPr sz="525"/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525"/>
              </a:spcBef>
              <a:spcAft>
                <a:spcPts val="5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Vormgeving (niet verwijderen!)</a:t>
            </a:r>
          </a:p>
        </p:txBody>
      </p:sp>
      <p:sp>
        <p:nvSpPr>
          <p:cNvPr id="10" name="Tijdelijke aanduiding vo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-16805" y="4402151"/>
            <a:ext cx="9177610" cy="54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525"/>
            </a:lvl1pPr>
          </a:lstStyle>
          <a:p>
            <a:pPr lvl="0"/>
            <a:r>
              <a:rPr lang="nl-NL" noProof="0" dirty="0"/>
              <a:t>Vormgeving (niet verwijderen!)</a:t>
            </a:r>
          </a:p>
        </p:txBody>
      </p:sp>
    </p:spTree>
    <p:extLst>
      <p:ext uri="{BB962C8B-B14F-4D97-AF65-F5344CB8AC3E}">
        <p14:creationId xmlns:p14="http://schemas.microsoft.com/office/powerpoint/2010/main" val="381533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fbeelding (XXL) + Tekstkader (Rechtsbov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RIJS"/>
          <p:cNvSpPr/>
          <p:nvPr userDrawn="1"/>
        </p:nvSpPr>
        <p:spPr>
          <a:xfrm>
            <a:off x="0" y="0"/>
            <a:ext cx="9144000" cy="4456151"/>
          </a:xfrm>
          <a:prstGeom prst="round2SameRect">
            <a:avLst>
              <a:gd name="adj1" fmla="val 1089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nl-NL" sz="2400" dirty="0">
              <a:solidFill>
                <a:prstClr val="white"/>
              </a:solidFill>
              <a:latin typeface="Helvetica" pitchFamily="34" charset="0"/>
            </a:endParaRPr>
          </a:p>
        </p:txBody>
      </p:sp>
      <p:sp>
        <p:nvSpPr>
          <p:cNvPr id="103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4456151"/>
          </a:xfrm>
          <a:prstGeom prst="round2SameRect">
            <a:avLst>
              <a:gd name="adj1" fmla="val 1166"/>
              <a:gd name="adj2" fmla="val 0"/>
            </a:avLst>
          </a:prstGeom>
          <a:noFill/>
        </p:spPr>
        <p:txBody>
          <a:bodyPr anchor="ctr"/>
          <a:lstStyle>
            <a:lvl1pPr marL="0" indent="0" algn="ctr">
              <a:buNone/>
              <a:defRPr sz="900" b="0">
                <a:solidFill>
                  <a:schemeClr val="tx2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9B638-C40D-4F8C-A34D-A3F513F11FD5}" type="datetime4">
              <a:rPr lang="nl-NL" smtClean="0">
                <a:solidFill>
                  <a:prstClr val="white"/>
                </a:solidFill>
              </a:rPr>
              <a:pPr/>
              <a:t>27 november 2019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white"/>
                </a:solidFill>
              </a:rPr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>
                <a:solidFill>
                  <a:prstClr val="white"/>
                </a:solidFill>
              </a:rPr>
              <a:pPr/>
              <a:t>‹nr.›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kstvak 10"/>
          <p:cNvSpPr txBox="1"/>
          <p:nvPr userDrawn="1"/>
        </p:nvSpPr>
        <p:spPr>
          <a:xfrm>
            <a:off x="0" y="-391210"/>
            <a:ext cx="3550905" cy="351830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defTabSz="685800"/>
            <a:r>
              <a:rPr lang="nl-NL" sz="1000" b="1" dirty="0">
                <a:solidFill>
                  <a:srgbClr val="003076"/>
                </a:solidFill>
              </a:rPr>
              <a:t>Afbeelding (XXL) + Tekstkader (Rechtsboven)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2147078" y="-532762"/>
            <a:ext cx="6642574" cy="486000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nl-NL"/>
              <a:t>Klik om de stijl te bewerken</a:t>
            </a:r>
            <a:endParaRPr lang="en-GB" dirty="0"/>
          </a:p>
        </p:txBody>
      </p:sp>
      <p:grpSp>
        <p:nvGrpSpPr>
          <p:cNvPr id="16" name="Groep 15"/>
          <p:cNvGrpSpPr/>
          <p:nvPr userDrawn="1"/>
        </p:nvGrpSpPr>
        <p:grpSpPr>
          <a:xfrm>
            <a:off x="9270489" y="-19502"/>
            <a:ext cx="2298011" cy="3398198"/>
            <a:chOff x="15419739" y="-26002"/>
            <a:chExt cx="3064812" cy="4530930"/>
          </a:xfrm>
        </p:grpSpPr>
        <p:sp>
          <p:nvSpPr>
            <p:cNvPr id="17" name="Tekstvak 33"/>
            <p:cNvSpPr txBox="1"/>
            <p:nvPr userDrawn="1"/>
          </p:nvSpPr>
          <p:spPr>
            <a:xfrm>
              <a:off x="15593550" y="1001585"/>
              <a:ext cx="2285303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defTabSz="685800">
                <a:defRPr/>
              </a:pPr>
              <a:r>
                <a:rPr lang="nl-NL" sz="1050" kern="0" dirty="0">
                  <a:solidFill>
                    <a:prstClr val="black"/>
                  </a:solidFill>
                  <a:latin typeface="Calibri"/>
                </a:rPr>
                <a:t>Klik op het icoontje om een nieuwe afbeelding in te voegen.</a:t>
              </a:r>
              <a:endParaRPr lang="en-US" sz="1050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kstvak 33"/>
            <p:cNvSpPr txBox="1"/>
            <p:nvPr userDrawn="1"/>
          </p:nvSpPr>
          <p:spPr>
            <a:xfrm>
              <a:off x="15593550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defTabSz="685800">
                <a:defRPr/>
              </a:pPr>
              <a:r>
                <a:rPr lang="en-US" sz="1050" kern="0" dirty="0">
                  <a:solidFill>
                    <a:prstClr val="black"/>
                  </a:solidFill>
                  <a:latin typeface="Calibri"/>
                </a:rPr>
                <a:t>Zoek en selecteer de gewenste afbeelding. </a:t>
              </a:r>
              <a:br>
                <a:rPr lang="en-US" sz="1050" kern="0" dirty="0">
                  <a:solidFill>
                    <a:prstClr val="black"/>
                  </a:solidFill>
                  <a:latin typeface="Calibri"/>
                </a:rPr>
              </a:br>
              <a:r>
                <a:rPr lang="en-US" sz="1050" kern="0" dirty="0">
                  <a:solidFill>
                    <a:prstClr val="black"/>
                  </a:solidFill>
                  <a:latin typeface="Calibri"/>
                </a:rPr>
                <a:t>Klik op </a:t>
              </a:r>
              <a:r>
                <a:rPr lang="en-US" sz="1050" b="1" kern="0" dirty="0">
                  <a:solidFill>
                    <a:srgbClr val="001F4B"/>
                  </a:solidFill>
                  <a:latin typeface="Calibri"/>
                </a:rPr>
                <a:t>´Invoegen´</a:t>
              </a:r>
              <a:endParaRPr lang="nl-NL" sz="1050" b="1" kern="0" dirty="0">
                <a:solidFill>
                  <a:srgbClr val="001F4B"/>
                </a:solidFill>
                <a:latin typeface="Calibri"/>
              </a:endParaRPr>
            </a:p>
          </p:txBody>
        </p:sp>
        <p:sp>
          <p:nvSpPr>
            <p:cNvPr id="19" name="Ovaal 18"/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algn="ctr" defTabSz="685800">
                <a:defRPr/>
              </a:pPr>
              <a:r>
                <a:rPr lang="nl-NL" sz="1050" kern="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  <p:sp>
          <p:nvSpPr>
            <p:cNvPr id="20" name="Ovaal 19"/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algn="ctr" defTabSz="685800">
                <a:defRPr/>
              </a:pPr>
              <a:r>
                <a:rPr lang="nl-NL" sz="1050" kern="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  <p:pic>
          <p:nvPicPr>
            <p:cNvPr id="21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2" name="Picture 3"/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3" name="Tekstvak 22"/>
            <p:cNvSpPr txBox="1"/>
            <p:nvPr userDrawn="1"/>
          </p:nvSpPr>
          <p:spPr>
            <a:xfrm>
              <a:off x="15673080" y="3927741"/>
              <a:ext cx="779464" cy="44644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685800">
                <a:defRPr/>
              </a:pPr>
              <a:r>
                <a:rPr lang="en-GB" sz="788" b="1" kern="0" dirty="0" err="1">
                  <a:solidFill>
                    <a:srgbClr val="005634">
                      <a:lumMod val="25000"/>
                    </a:srgbClr>
                  </a:solidFill>
                  <a:effectLst>
                    <a:outerShdw blurRad="25400" algn="ctr" rotWithShape="0">
                      <a:prstClr val="white"/>
                    </a:outerShdw>
                  </a:effectLst>
                </a:rPr>
                <a:t>Invoegen</a:t>
              </a:r>
              <a:endParaRPr lang="en-GB" sz="788" b="1" kern="0" dirty="0">
                <a:solidFill>
                  <a:srgbClr val="005634">
                    <a:lumMod val="25000"/>
                  </a:srgbClr>
                </a:solidFill>
                <a:effectLst>
                  <a:outerShdw blurRad="25400" algn="ctr" rotWithShape="0">
                    <a:prstClr val="white"/>
                  </a:outerShdw>
                </a:effectLst>
              </a:endParaRPr>
            </a:p>
          </p:txBody>
        </p:sp>
        <p:sp>
          <p:nvSpPr>
            <p:cNvPr id="24" name="Rechthoek 23"/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defTabSz="685800"/>
              <a:r>
                <a:rPr lang="nl-NL" sz="1200" b="1" dirty="0">
                  <a:solidFill>
                    <a:srgbClr val="001F4B"/>
                  </a:solidFill>
                </a:rPr>
                <a:t>AFBEELDING INVOEGEN</a:t>
              </a:r>
            </a:p>
          </p:txBody>
        </p:sp>
        <p:grpSp>
          <p:nvGrpSpPr>
            <p:cNvPr id="25" name="Groep 24"/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27" name="Rechte verbindingslijn 26"/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chte verbindingslijn 27"/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Rechte verbindingslijn 28"/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6" name="Afbeelding 25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  <p:grpSp>
        <p:nvGrpSpPr>
          <p:cNvPr id="30" name="Groep 29"/>
          <p:cNvGrpSpPr/>
          <p:nvPr userDrawn="1"/>
        </p:nvGrpSpPr>
        <p:grpSpPr>
          <a:xfrm>
            <a:off x="-2229794" y="0"/>
            <a:ext cx="2105686" cy="4353948"/>
            <a:chOff x="-2973833" y="0"/>
            <a:chExt cx="2808312" cy="5805264"/>
          </a:xfrm>
        </p:grpSpPr>
        <p:sp>
          <p:nvSpPr>
            <p:cNvPr id="31" name="Rechthoek 30"/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defTabSz="685800"/>
              <a:r>
                <a:rPr lang="nl-NL" sz="1200" b="1" dirty="0">
                  <a:solidFill>
                    <a:srgbClr val="001F4B"/>
                  </a:solidFill>
                </a:rPr>
                <a:t>TEKST LEVELS</a:t>
              </a:r>
            </a:p>
          </p:txBody>
        </p:sp>
        <p:sp>
          <p:nvSpPr>
            <p:cNvPr id="32" name="Textfield placeholder"/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050" dirty="0">
                  <a:solidFill>
                    <a:srgbClr val="001F4B"/>
                  </a:solidFill>
                </a:rPr>
                <a:t>Lees-tekst</a:t>
              </a:r>
            </a:p>
          </p:txBody>
        </p:sp>
        <p:sp>
          <p:nvSpPr>
            <p:cNvPr id="33" name="Ovaal 32"/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nl-NL" sz="788" dirty="0">
                  <a:solidFill>
                    <a:prstClr val="white"/>
                  </a:solidFill>
                </a:rPr>
                <a:t>1</a:t>
              </a:r>
            </a:p>
          </p:txBody>
        </p:sp>
        <p:sp>
          <p:nvSpPr>
            <p:cNvPr id="34" name="Ovaal 33"/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nl-NL" sz="788" dirty="0">
                  <a:solidFill>
                    <a:prstClr val="white"/>
                  </a:solidFill>
                </a:rPr>
                <a:t>2</a:t>
              </a:r>
            </a:p>
          </p:txBody>
        </p:sp>
        <p:sp>
          <p:nvSpPr>
            <p:cNvPr id="35" name="Ovaal 34"/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nl-NL" sz="788" dirty="0">
                  <a:solidFill>
                    <a:prstClr val="white"/>
                  </a:solidFill>
                </a:rPr>
                <a:t>3</a:t>
              </a:r>
            </a:p>
          </p:txBody>
        </p:sp>
        <p:sp>
          <p:nvSpPr>
            <p:cNvPr id="36" name="Ovaal 35"/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nl-NL" sz="788" dirty="0">
                  <a:solidFill>
                    <a:prstClr val="white"/>
                  </a:solidFill>
                </a:rPr>
                <a:t>4</a:t>
              </a:r>
            </a:p>
          </p:txBody>
        </p:sp>
        <p:sp>
          <p:nvSpPr>
            <p:cNvPr id="37" name="Textfield placeholder"/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97631" lvl="1" indent="-97631">
                <a:buClr>
                  <a:srgbClr val="001F4B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050" dirty="0">
                  <a:solidFill>
                    <a:srgbClr val="001F4B"/>
                  </a:solidFill>
                </a:rPr>
                <a:t>Bullet</a:t>
              </a:r>
            </a:p>
          </p:txBody>
        </p:sp>
        <p:sp>
          <p:nvSpPr>
            <p:cNvPr id="38" name="Textfield placeholder"/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00025" lvl="3" indent="-96441" defTabSz="685800">
                <a:lnSpc>
                  <a:spcPts val="1275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001F4B"/>
                </a:buClr>
                <a:buSzPct val="85000"/>
                <a:buFont typeface="Arial" panose="020B0604020202020204" pitchFamily="34" charset="0"/>
                <a:buChar char="−"/>
                <a:tabLst>
                  <a:tab pos="806054" algn="l"/>
                </a:tabLst>
              </a:pPr>
              <a:r>
                <a:rPr lang="en-GB" sz="1050" b="0" dirty="0">
                  <a:solidFill>
                    <a:srgbClr val="001F4B"/>
                  </a:solidFill>
                </a:rPr>
                <a:t>Sub-bullet</a:t>
              </a:r>
            </a:p>
          </p:txBody>
        </p:sp>
        <p:sp>
          <p:nvSpPr>
            <p:cNvPr id="39" name="Textfield placeholder"/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3" defTabSz="685800">
                <a:lnSpc>
                  <a:spcPts val="1275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001F4B"/>
                </a:buClr>
                <a:buSzPct val="85000"/>
                <a:buFont typeface="Arial" panose="020B0604020202020204" pitchFamily="34" charset="0"/>
                <a:buNone/>
                <a:tabLst>
                  <a:tab pos="806054" algn="l"/>
                </a:tabLst>
              </a:pPr>
              <a:r>
                <a:rPr lang="en-GB" sz="1200" dirty="0">
                  <a:solidFill>
                    <a:srgbClr val="001F4B"/>
                  </a:solidFill>
                </a:rPr>
                <a:t>Sub-kop</a:t>
              </a:r>
            </a:p>
          </p:txBody>
        </p:sp>
        <p:cxnSp>
          <p:nvCxnSpPr>
            <p:cNvPr id="40" name="Rechte verbindingslijn 39"/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Rechte verbindingslijn 40"/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Rechte verbindingslijn 41"/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Picture 3"/>
            <p:cNvPicPr>
              <a:picLocks noChangeAspect="1" noChangeArrowheads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"/>
            <p:cNvPicPr>
              <a:picLocks noChangeAspect="1" noChangeArrowheads="1"/>
            </p:cNvPicPr>
            <p:nvPr userDrawn="1"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5" name="Groep 44"/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86" name="Afgeronde rechthoek 85"/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nl-NL" sz="1350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87" name="Groep 86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88" name="Rechthoek 87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" name="Rechthoek 88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" name="Rechthoek 89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" name="Rechthoek 90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2" name="Rechthoek 91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3" name="Rechthoek 92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4" name="Rechthoek 93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5" name="Rechthoek 94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6" name="Rechthoek 95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7" name="Rechthoek 96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8" name="Vrije vorm 97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46" name="Groep 45"/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73" name="Afgeronde rechthoek 72"/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nl-NL" sz="1350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74" name="Groep 73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75" name="Rechthoek 74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" name="Rechthoek 75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" name="Rechthoek 76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" name="Rechthoek 77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echthoek 78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Rechthoek 79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" name="Rechthoek 80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Rechthoek 81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Rechthoek 82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" name="Rechthoek 83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Vrije vorm 84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</p:grpSp>
        </p:grpSp>
        <p:cxnSp>
          <p:nvCxnSpPr>
            <p:cNvPr id="47" name="Rechte verbindingslijn 46"/>
            <p:cNvCxnSpPr>
              <a:stCxn id="49" idx="2"/>
              <a:endCxn id="73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Rechte verbindingslijn 47"/>
            <p:cNvCxnSpPr>
              <a:stCxn id="50" idx="3"/>
              <a:endCxn id="86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al 48"/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Ovaal 49"/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51" name="Textfield placeholder"/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>
                  <a:solidFill>
                    <a:prstClr val="black"/>
                  </a:solidFill>
                </a:rPr>
                <a:t>Niveau</a:t>
              </a:r>
              <a:r>
                <a:rPr lang="en-GB" sz="900" dirty="0">
                  <a:solidFill>
                    <a:prstClr val="black"/>
                  </a:solidFill>
                </a:rPr>
                <a:t> vooruit</a:t>
              </a:r>
            </a:p>
          </p:txBody>
        </p:sp>
        <p:sp>
          <p:nvSpPr>
            <p:cNvPr id="52" name="Textfield placeholder"/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>
                  <a:solidFill>
                    <a:prstClr val="black"/>
                  </a:solidFill>
                </a:rPr>
                <a:t>Niveau</a:t>
              </a:r>
              <a:r>
                <a:rPr lang="en-GB" sz="900" dirty="0">
                  <a:solidFill>
                    <a:prstClr val="black"/>
                  </a:solidFill>
                </a:rPr>
                <a:t> terug</a:t>
              </a:r>
            </a:p>
          </p:txBody>
        </p:sp>
        <p:sp>
          <p:nvSpPr>
            <p:cNvPr id="53" name="Ovaal 52"/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nl-NL" sz="788" dirty="0">
                  <a:solidFill>
                    <a:prstClr val="white"/>
                  </a:solidFill>
                </a:rPr>
                <a:t>5</a:t>
              </a:r>
            </a:p>
          </p:txBody>
        </p:sp>
        <p:sp>
          <p:nvSpPr>
            <p:cNvPr id="54" name="Ovaal 53"/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nl-NL" sz="788" dirty="0">
                  <a:solidFill>
                    <a:prstClr val="white"/>
                  </a:solidFill>
                </a:rPr>
                <a:t>6</a:t>
              </a:r>
            </a:p>
          </p:txBody>
        </p:sp>
        <p:sp>
          <p:nvSpPr>
            <p:cNvPr id="55" name="Ovaal 54"/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nl-NL" sz="788" dirty="0">
                  <a:solidFill>
                    <a:prstClr val="white"/>
                  </a:solidFill>
                </a:rPr>
                <a:t>7</a:t>
              </a:r>
            </a:p>
          </p:txBody>
        </p:sp>
        <p:sp>
          <p:nvSpPr>
            <p:cNvPr id="56" name="Ovaal 55"/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nl-NL" sz="788" dirty="0">
                  <a:solidFill>
                    <a:prstClr val="white"/>
                  </a:solidFill>
                </a:rPr>
                <a:t>8</a:t>
              </a:r>
            </a:p>
          </p:txBody>
        </p:sp>
        <p:sp>
          <p:nvSpPr>
            <p:cNvPr id="57" name="Ovaal 56"/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nl-NL" sz="788" dirty="0">
                  <a:solidFill>
                    <a:prstClr val="white"/>
                  </a:solidFill>
                </a:rPr>
                <a:t>9</a:t>
              </a:r>
            </a:p>
          </p:txBody>
        </p:sp>
        <p:sp>
          <p:nvSpPr>
            <p:cNvPr id="58" name="Textfield placeholder"/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800" dirty="0">
                  <a:solidFill>
                    <a:srgbClr val="001F4B"/>
                  </a:solidFill>
                  <a:latin typeface="Futura-Bold"/>
                </a:rPr>
                <a:t>Kop</a:t>
              </a:r>
            </a:p>
          </p:txBody>
        </p:sp>
        <p:sp>
          <p:nvSpPr>
            <p:cNvPr id="59" name="Textfield placeholder"/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00025" lvl="2" indent="-200025" defTabSz="685800">
                <a:lnSpc>
                  <a:spcPts val="135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001F4B"/>
                </a:buClr>
                <a:buFont typeface="+mj-lt"/>
                <a:buAutoNum type="arabicPeriod"/>
                <a:tabLst>
                  <a:tab pos="806054" algn="l"/>
                  <a:tab pos="3295650" algn="l"/>
                </a:tabLst>
              </a:pPr>
              <a:r>
                <a:rPr lang="nl-NL" sz="1050" dirty="0">
                  <a:solidFill>
                    <a:srgbClr val="001F4B"/>
                  </a:solidFill>
                </a:rPr>
                <a:t>Numeriek</a:t>
              </a:r>
              <a:endParaRPr lang="en-GB" sz="1050" dirty="0">
                <a:solidFill>
                  <a:srgbClr val="001F4B"/>
                </a:solidFill>
              </a:endParaRPr>
            </a:p>
          </p:txBody>
        </p:sp>
        <p:sp>
          <p:nvSpPr>
            <p:cNvPr id="60" name="Textfield placeholder"/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3610" lvl="2" indent="-103585" defTabSz="685800">
                <a:lnSpc>
                  <a:spcPts val="135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001F4B"/>
                </a:buClr>
                <a:buFont typeface="Arial" panose="020B0604020202020204" pitchFamily="34" charset="0"/>
                <a:buChar char="•"/>
                <a:tabLst>
                  <a:tab pos="806054" algn="l"/>
                  <a:tab pos="3295650" algn="l"/>
                </a:tabLst>
              </a:pPr>
              <a:r>
                <a:rPr lang="en-GB" sz="1050" dirty="0">
                  <a:solidFill>
                    <a:srgbClr val="001F4B"/>
                  </a:solidFill>
                </a:rPr>
                <a:t>Num. Bullet</a:t>
              </a:r>
            </a:p>
          </p:txBody>
        </p:sp>
        <p:sp>
          <p:nvSpPr>
            <p:cNvPr id="61" name="Textfield placeholder"/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3" defTabSz="806054">
                <a:lnSpc>
                  <a:spcPts val="1275"/>
                </a:lnSpc>
                <a:spcBef>
                  <a:spcPts val="450"/>
                </a:spcBef>
                <a:spcAft>
                  <a:spcPts val="450"/>
                </a:spcAft>
                <a:buFont typeface="Arial" panose="020B0604020202020204" pitchFamily="34" charset="0"/>
                <a:buNone/>
              </a:pPr>
              <a:r>
                <a:rPr lang="nl-NL" sz="1050" b="0" i="1" dirty="0">
                  <a:solidFill>
                    <a:srgbClr val="001F4B"/>
                  </a:solidFill>
                </a:rPr>
                <a:t>Cursief</a:t>
              </a:r>
            </a:p>
          </p:txBody>
        </p:sp>
        <p:sp>
          <p:nvSpPr>
            <p:cNvPr id="62" name="Textfield placeholder"/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1241" lvl="3" indent="-103585" defTabSz="685800">
                <a:lnSpc>
                  <a:spcPts val="1275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001F4B"/>
                </a:buClr>
                <a:buSzPct val="85000"/>
                <a:buFont typeface="Arial" panose="020B0604020202020204" pitchFamily="34" charset="0"/>
                <a:buChar char="−"/>
                <a:tabLst>
                  <a:tab pos="806054" algn="l"/>
                </a:tabLst>
              </a:pPr>
              <a:r>
                <a:rPr lang="en-GB" sz="900" b="0" dirty="0">
                  <a:solidFill>
                    <a:srgbClr val="001F4B"/>
                  </a:solidFill>
                </a:rPr>
                <a:t>Sub-bullet</a:t>
              </a:r>
            </a:p>
          </p:txBody>
        </p:sp>
        <p:grpSp>
          <p:nvGrpSpPr>
            <p:cNvPr id="63" name="Groep 62"/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64" name="Textfield placeholder"/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buFont typeface="Arial" panose="020B0604020202020204" pitchFamily="34" charset="0"/>
                  <a:buNone/>
                </a:pPr>
                <a:r>
                  <a:rPr lang="nl-NL" sz="825" dirty="0">
                    <a:solidFill>
                      <a:srgbClr val="009CD6"/>
                    </a:solidFill>
                  </a:rPr>
                  <a:t>20 pt</a:t>
                </a:r>
              </a:p>
            </p:txBody>
          </p:sp>
          <p:sp>
            <p:nvSpPr>
              <p:cNvPr id="65" name="Textfield placeholder"/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buFont typeface="Arial" panose="020B0604020202020204" pitchFamily="34" charset="0"/>
                  <a:buNone/>
                </a:pPr>
                <a:r>
                  <a:rPr lang="nl-NL" sz="825" dirty="0">
                    <a:solidFill>
                      <a:srgbClr val="009CD6"/>
                    </a:solidFill>
                  </a:rPr>
                  <a:t>20 pt</a:t>
                </a:r>
              </a:p>
            </p:txBody>
          </p:sp>
          <p:sp>
            <p:nvSpPr>
              <p:cNvPr id="66" name="Textfield placeholder"/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buFont typeface="Arial" panose="020B0604020202020204" pitchFamily="34" charset="0"/>
                  <a:buNone/>
                </a:pPr>
                <a:r>
                  <a:rPr lang="nl-NL" sz="825" dirty="0">
                    <a:solidFill>
                      <a:srgbClr val="009CD6"/>
                    </a:solidFill>
                  </a:rPr>
                  <a:t>18 pt</a:t>
                </a:r>
              </a:p>
            </p:txBody>
          </p:sp>
          <p:sp>
            <p:nvSpPr>
              <p:cNvPr id="67" name="Textfield placeholder"/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buFont typeface="Arial" panose="020B0604020202020204" pitchFamily="34" charset="0"/>
                  <a:buNone/>
                </a:pPr>
                <a:r>
                  <a:rPr lang="nl-NL" sz="825" dirty="0">
                    <a:solidFill>
                      <a:srgbClr val="009CD6"/>
                    </a:solidFill>
                  </a:rPr>
                  <a:t>24 pt</a:t>
                </a:r>
              </a:p>
            </p:txBody>
          </p:sp>
          <p:sp>
            <p:nvSpPr>
              <p:cNvPr id="68" name="Textfield placeholder"/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buFont typeface="Arial" panose="020B0604020202020204" pitchFamily="34" charset="0"/>
                  <a:buNone/>
                </a:pPr>
                <a:r>
                  <a:rPr lang="nl-NL" sz="825" dirty="0">
                    <a:solidFill>
                      <a:srgbClr val="009CD6"/>
                    </a:solidFill>
                  </a:rPr>
                  <a:t>32 pt</a:t>
                </a:r>
              </a:p>
            </p:txBody>
          </p:sp>
          <p:sp>
            <p:nvSpPr>
              <p:cNvPr id="69" name="Textfield placeholder"/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buFont typeface="Arial" panose="020B0604020202020204" pitchFamily="34" charset="0"/>
                  <a:buNone/>
                </a:pPr>
                <a:r>
                  <a:rPr lang="nl-NL" sz="825" dirty="0">
                    <a:solidFill>
                      <a:srgbClr val="009CD6"/>
                    </a:solidFill>
                  </a:rPr>
                  <a:t>18 pt</a:t>
                </a:r>
              </a:p>
            </p:txBody>
          </p:sp>
          <p:sp>
            <p:nvSpPr>
              <p:cNvPr id="70" name="Textfield placeholder"/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buFont typeface="Arial" panose="020B0604020202020204" pitchFamily="34" charset="0"/>
                  <a:buNone/>
                </a:pPr>
                <a:r>
                  <a:rPr lang="nl-NL" sz="825" dirty="0">
                    <a:solidFill>
                      <a:srgbClr val="009CD6"/>
                    </a:solidFill>
                  </a:rPr>
                  <a:t>18 pt</a:t>
                </a:r>
              </a:p>
            </p:txBody>
          </p:sp>
          <p:sp>
            <p:nvSpPr>
              <p:cNvPr id="71" name="Textfield placeholder"/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buFont typeface="Arial" panose="020B0604020202020204" pitchFamily="34" charset="0"/>
                  <a:buNone/>
                </a:pPr>
                <a:r>
                  <a:rPr lang="nl-NL" sz="825" dirty="0">
                    <a:solidFill>
                      <a:srgbClr val="009CD6"/>
                    </a:solidFill>
                  </a:rPr>
                  <a:t>16 pt</a:t>
                </a:r>
              </a:p>
            </p:txBody>
          </p:sp>
          <p:sp>
            <p:nvSpPr>
              <p:cNvPr id="72" name="Textfield placeholder"/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buFont typeface="Arial" panose="020B0604020202020204" pitchFamily="34" charset="0"/>
                  <a:buNone/>
                </a:pPr>
                <a:r>
                  <a:rPr lang="nl-NL" sz="825" dirty="0">
                    <a:solidFill>
                      <a:srgbClr val="009CD6"/>
                    </a:solidFill>
                  </a:rPr>
                  <a:t>18 pt</a:t>
                </a:r>
              </a:p>
            </p:txBody>
          </p:sp>
        </p:grpSp>
      </p:grpSp>
      <p:sp>
        <p:nvSpPr>
          <p:cNvPr id="100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840075" y="240633"/>
            <a:ext cx="4048946" cy="2165684"/>
          </a:xfrm>
          <a:prstGeom prst="rect">
            <a:avLst/>
          </a:prstGeom>
          <a:solidFill>
            <a:srgbClr val="FFD800">
              <a:alpha val="94902"/>
            </a:srgbClr>
          </a:solidFill>
        </p:spPr>
        <p:txBody>
          <a:bodyPr vert="horz" lIns="324000" rIns="324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99" name="Tijdelijke aanduiding vo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-18658" y="240632"/>
            <a:ext cx="8907680" cy="54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525"/>
              </a:spcBef>
              <a:spcAft>
                <a:spcPts val="525"/>
              </a:spcAft>
              <a:buClrTx/>
              <a:buSzTx/>
              <a:buFont typeface="Arial" panose="020B0604020202020204" pitchFamily="34" charset="0"/>
              <a:buNone/>
              <a:tabLst/>
              <a:defRPr sz="525"/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525"/>
              </a:spcBef>
              <a:spcAft>
                <a:spcPts val="5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Vormgeving (niet verwijderen!)</a:t>
            </a:r>
          </a:p>
        </p:txBody>
      </p:sp>
    </p:spTree>
    <p:extLst>
      <p:ext uri="{BB962C8B-B14F-4D97-AF65-F5344CB8AC3E}">
        <p14:creationId xmlns:p14="http://schemas.microsoft.com/office/powerpoint/2010/main" val="315277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fbeelding (XXL) + Tekstkader (Linksbov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IJS"/>
          <p:cNvSpPr/>
          <p:nvPr userDrawn="1"/>
        </p:nvSpPr>
        <p:spPr>
          <a:xfrm>
            <a:off x="0" y="2"/>
            <a:ext cx="9144000" cy="4456151"/>
          </a:xfrm>
          <a:prstGeom prst="round2SameRect">
            <a:avLst>
              <a:gd name="adj1" fmla="val 1089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914255"/>
            <a:endParaRPr lang="nl-NL" sz="2400" dirty="0">
              <a:solidFill>
                <a:prstClr val="white"/>
              </a:solidFill>
              <a:latin typeface="Helvetica" pitchFamily="34" charset="0"/>
            </a:endParaRPr>
          </a:p>
        </p:txBody>
      </p:sp>
      <p:sp>
        <p:nvSpPr>
          <p:cNvPr id="102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0" y="2"/>
            <a:ext cx="9144000" cy="4456151"/>
          </a:xfrm>
          <a:prstGeom prst="round2SameRect">
            <a:avLst>
              <a:gd name="adj1" fmla="val 1166"/>
              <a:gd name="adj2" fmla="val 0"/>
            </a:avLst>
          </a:prstGeom>
          <a:noFill/>
        </p:spPr>
        <p:txBody>
          <a:bodyPr anchor="ctr"/>
          <a:lstStyle>
            <a:lvl1pPr marL="0" indent="0" algn="ctr">
              <a:buNone/>
              <a:defRPr sz="900" b="0">
                <a:solidFill>
                  <a:schemeClr val="tx2"/>
                </a:solidFill>
              </a:defRPr>
            </a:lvl1pPr>
            <a:lvl2pPr marL="342804" indent="0">
              <a:buNone/>
              <a:defRPr sz="2100"/>
            </a:lvl2pPr>
            <a:lvl3pPr marL="685606" indent="0">
              <a:buNone/>
              <a:defRPr sz="1800"/>
            </a:lvl3pPr>
            <a:lvl4pPr marL="1028408" indent="0">
              <a:buNone/>
              <a:defRPr sz="1500"/>
            </a:lvl4pPr>
            <a:lvl5pPr marL="1371212" indent="0">
              <a:buNone/>
              <a:defRPr sz="1500"/>
            </a:lvl5pPr>
            <a:lvl6pPr marL="1714014" indent="0">
              <a:buNone/>
              <a:defRPr sz="1500"/>
            </a:lvl6pPr>
            <a:lvl7pPr marL="2056817" indent="0">
              <a:buNone/>
              <a:defRPr sz="1500"/>
            </a:lvl7pPr>
            <a:lvl8pPr marL="2399620" indent="0">
              <a:buNone/>
              <a:defRPr sz="1500"/>
            </a:lvl8pPr>
            <a:lvl9pPr marL="2742422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0D39-5654-4684-94A2-350D87CB3A81}" type="datetime4">
              <a:rPr lang="nl-NL" smtClean="0">
                <a:solidFill>
                  <a:srgbClr val="001F4B"/>
                </a:solidFill>
              </a:rPr>
              <a:pPr/>
              <a:t>27 november 2019</a:t>
            </a:fld>
            <a:endParaRPr lang="en-GB">
              <a:solidFill>
                <a:srgbClr val="001F4B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1F4B"/>
                </a:solidFill>
              </a:rPr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>
                <a:solidFill>
                  <a:srgbClr val="001F4B"/>
                </a:solidFill>
              </a:rPr>
              <a:pPr/>
              <a:t>‹nr.›</a:t>
            </a:fld>
            <a:endParaRPr lang="en-GB">
              <a:solidFill>
                <a:srgbClr val="001F4B"/>
              </a:solidFill>
            </a:endParaRPr>
          </a:p>
        </p:txBody>
      </p:sp>
      <p:sp>
        <p:nvSpPr>
          <p:cNvPr id="11" name="Tekstvak 10"/>
          <p:cNvSpPr txBox="1"/>
          <p:nvPr userDrawn="1"/>
        </p:nvSpPr>
        <p:spPr>
          <a:xfrm>
            <a:off x="2" y="-391210"/>
            <a:ext cx="4256993" cy="351830"/>
          </a:xfrm>
          <a:prstGeom prst="rect">
            <a:avLst/>
          </a:prstGeom>
          <a:noFill/>
        </p:spPr>
        <p:txBody>
          <a:bodyPr wrap="square" lIns="68561" tIns="34280" rIns="68561" bIns="34280" rtlCol="0" anchor="b">
            <a:noAutofit/>
          </a:bodyPr>
          <a:lstStyle/>
          <a:p>
            <a:pPr defTabSz="914255"/>
            <a:r>
              <a:rPr lang="nl-NL" sz="975" b="1" dirty="0">
                <a:solidFill>
                  <a:srgbClr val="003076"/>
                </a:solidFill>
              </a:rPr>
              <a:t>Afbeelding (XXL) + Tekstkader (Linksboven)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2147078" y="-532762"/>
            <a:ext cx="6642573" cy="486000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nl-NL"/>
              <a:t>Klik om de stijl te bewerken</a:t>
            </a:r>
            <a:endParaRPr lang="en-GB" dirty="0"/>
          </a:p>
        </p:txBody>
      </p:sp>
      <p:grpSp>
        <p:nvGrpSpPr>
          <p:cNvPr id="16" name="Groep 15"/>
          <p:cNvGrpSpPr/>
          <p:nvPr userDrawn="1"/>
        </p:nvGrpSpPr>
        <p:grpSpPr>
          <a:xfrm>
            <a:off x="9270492" y="-19502"/>
            <a:ext cx="2298011" cy="3398198"/>
            <a:chOff x="15419739" y="-26002"/>
            <a:chExt cx="3064812" cy="4530930"/>
          </a:xfrm>
        </p:grpSpPr>
        <p:sp>
          <p:nvSpPr>
            <p:cNvPr id="17" name="Tekstvak 33"/>
            <p:cNvSpPr txBox="1"/>
            <p:nvPr userDrawn="1"/>
          </p:nvSpPr>
          <p:spPr>
            <a:xfrm>
              <a:off x="15593550" y="1001585"/>
              <a:ext cx="2285303" cy="40010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defTabSz="685606">
                <a:defRPr/>
              </a:pPr>
              <a:r>
                <a:rPr lang="nl-NL" sz="975" kern="0" dirty="0">
                  <a:solidFill>
                    <a:prstClr val="black"/>
                  </a:solidFill>
                  <a:latin typeface="Calibri"/>
                </a:rPr>
                <a:t>Klik op het icoontje om een nieuwe afbeelding in te voegen.</a:t>
              </a:r>
              <a:endParaRPr lang="en-US" sz="975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kstvak 33"/>
            <p:cNvSpPr txBox="1"/>
            <p:nvPr userDrawn="1"/>
          </p:nvSpPr>
          <p:spPr>
            <a:xfrm>
              <a:off x="15593550" y="3140968"/>
              <a:ext cx="2142447" cy="60016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defTabSz="685606">
                <a:defRPr/>
              </a:pPr>
              <a:r>
                <a:rPr lang="en-US" sz="975" kern="0" dirty="0">
                  <a:solidFill>
                    <a:prstClr val="black"/>
                  </a:solidFill>
                  <a:latin typeface="Calibri"/>
                </a:rPr>
                <a:t>Zoek en selecteer de gewenste afbeelding. </a:t>
              </a:r>
              <a:br>
                <a:rPr lang="en-US" sz="975" kern="0" dirty="0">
                  <a:solidFill>
                    <a:prstClr val="black"/>
                  </a:solidFill>
                  <a:latin typeface="Calibri"/>
                </a:rPr>
              </a:br>
              <a:r>
                <a:rPr lang="en-US" sz="975" kern="0" dirty="0">
                  <a:solidFill>
                    <a:prstClr val="black"/>
                  </a:solidFill>
                  <a:latin typeface="Calibri"/>
                </a:rPr>
                <a:t>Klik op </a:t>
              </a:r>
              <a:r>
                <a:rPr lang="en-US" sz="975" b="1" kern="0" dirty="0">
                  <a:solidFill>
                    <a:srgbClr val="001F4B"/>
                  </a:solidFill>
                  <a:latin typeface="Calibri"/>
                </a:rPr>
                <a:t>´Invoegen´</a:t>
              </a:r>
              <a:endParaRPr lang="nl-NL" sz="975" b="1" kern="0" dirty="0">
                <a:solidFill>
                  <a:srgbClr val="001F4B"/>
                </a:solidFill>
                <a:latin typeface="Calibri"/>
              </a:endParaRPr>
            </a:p>
          </p:txBody>
        </p:sp>
        <p:sp>
          <p:nvSpPr>
            <p:cNvPr id="19" name="Ovaal 18"/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algn="ctr" defTabSz="685606">
                <a:defRPr/>
              </a:pPr>
              <a:r>
                <a:rPr lang="nl-NL" sz="975" kern="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  <p:sp>
          <p:nvSpPr>
            <p:cNvPr id="20" name="Ovaal 19"/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algn="ctr" defTabSz="685606">
                <a:defRPr/>
              </a:pPr>
              <a:r>
                <a:rPr lang="nl-NL" sz="975" kern="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  <p:pic>
          <p:nvPicPr>
            <p:cNvPr id="21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2" name="Picture 3"/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3" name="Tekstvak 22"/>
            <p:cNvSpPr txBox="1"/>
            <p:nvPr userDrawn="1"/>
          </p:nvSpPr>
          <p:spPr>
            <a:xfrm>
              <a:off x="15673080" y="3920133"/>
              <a:ext cx="779464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685606">
                <a:defRPr/>
              </a:pPr>
              <a:r>
                <a:rPr lang="en-GB" sz="825" b="1" kern="0" dirty="0" err="1">
                  <a:solidFill>
                    <a:srgbClr val="005634">
                      <a:lumMod val="25000"/>
                    </a:srgbClr>
                  </a:solidFill>
                  <a:effectLst>
                    <a:outerShdw blurRad="25400" algn="ctr" rotWithShape="0">
                      <a:prstClr val="white"/>
                    </a:outerShdw>
                  </a:effectLst>
                </a:rPr>
                <a:t>Invoegen</a:t>
              </a:r>
              <a:endParaRPr lang="en-GB" sz="825" b="1" kern="0" dirty="0">
                <a:solidFill>
                  <a:srgbClr val="005634">
                    <a:lumMod val="25000"/>
                  </a:srgbClr>
                </a:solidFill>
                <a:effectLst>
                  <a:outerShdw blurRad="25400" algn="ctr" rotWithShape="0">
                    <a:prstClr val="white"/>
                  </a:outerShdw>
                </a:effectLst>
              </a:endParaRPr>
            </a:p>
          </p:txBody>
        </p:sp>
        <p:sp>
          <p:nvSpPr>
            <p:cNvPr id="24" name="Rechthoek 23"/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defTabSz="914255"/>
              <a:r>
                <a:rPr lang="nl-NL" sz="1200" b="1" dirty="0">
                  <a:solidFill>
                    <a:srgbClr val="001F4B"/>
                  </a:solidFill>
                </a:rPr>
                <a:t>AFBEELDING INVOEGEN</a:t>
              </a:r>
            </a:p>
          </p:txBody>
        </p:sp>
        <p:grpSp>
          <p:nvGrpSpPr>
            <p:cNvPr id="25" name="Groep 24"/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27" name="Rechte verbindingslijn 26"/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chte verbindingslijn 27"/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Rechte verbindingslijn 28"/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6" name="Afbeelding 25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  <p:grpSp>
        <p:nvGrpSpPr>
          <p:cNvPr id="30" name="Groep 29"/>
          <p:cNvGrpSpPr/>
          <p:nvPr userDrawn="1"/>
        </p:nvGrpSpPr>
        <p:grpSpPr>
          <a:xfrm>
            <a:off x="-2229794" y="0"/>
            <a:ext cx="2105686" cy="4353948"/>
            <a:chOff x="-2973833" y="0"/>
            <a:chExt cx="2808312" cy="5805264"/>
          </a:xfrm>
        </p:grpSpPr>
        <p:sp>
          <p:nvSpPr>
            <p:cNvPr id="31" name="Rechthoek 30"/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defTabSz="914255"/>
              <a:r>
                <a:rPr lang="nl-NL" sz="1200" b="1" dirty="0">
                  <a:solidFill>
                    <a:srgbClr val="001F4B"/>
                  </a:solidFill>
                </a:rPr>
                <a:t>TEKST LEVELS</a:t>
              </a:r>
            </a:p>
          </p:txBody>
        </p:sp>
        <p:sp>
          <p:nvSpPr>
            <p:cNvPr id="32" name="Textfield placeholder"/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975" dirty="0">
                  <a:solidFill>
                    <a:srgbClr val="001F4B"/>
                  </a:solidFill>
                </a:rPr>
                <a:t>Lees-tekst</a:t>
              </a:r>
            </a:p>
          </p:txBody>
        </p:sp>
        <p:sp>
          <p:nvSpPr>
            <p:cNvPr id="33" name="Ovaal 32"/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55"/>
              <a:r>
                <a:rPr lang="nl-NL" sz="825" dirty="0">
                  <a:solidFill>
                    <a:prstClr val="white"/>
                  </a:solidFill>
                </a:rPr>
                <a:t>1</a:t>
              </a:r>
            </a:p>
          </p:txBody>
        </p:sp>
        <p:sp>
          <p:nvSpPr>
            <p:cNvPr id="34" name="Ovaal 33"/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55"/>
              <a:r>
                <a:rPr lang="nl-NL" sz="825" dirty="0">
                  <a:solidFill>
                    <a:prstClr val="white"/>
                  </a:solidFill>
                </a:rPr>
                <a:t>2</a:t>
              </a:r>
            </a:p>
          </p:txBody>
        </p:sp>
        <p:sp>
          <p:nvSpPr>
            <p:cNvPr id="35" name="Ovaal 34"/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55"/>
              <a:r>
                <a:rPr lang="nl-NL" sz="825" dirty="0">
                  <a:solidFill>
                    <a:prstClr val="white"/>
                  </a:solidFill>
                </a:rPr>
                <a:t>3</a:t>
              </a:r>
            </a:p>
          </p:txBody>
        </p:sp>
        <p:sp>
          <p:nvSpPr>
            <p:cNvPr id="36" name="Ovaal 35"/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55"/>
              <a:r>
                <a:rPr lang="nl-NL" sz="825" dirty="0">
                  <a:solidFill>
                    <a:prstClr val="white"/>
                  </a:solidFill>
                </a:rPr>
                <a:t>4</a:t>
              </a:r>
            </a:p>
          </p:txBody>
        </p:sp>
        <p:sp>
          <p:nvSpPr>
            <p:cNvPr id="37" name="Textfield placeholder"/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97604" lvl="1" indent="-97604">
                <a:buClr>
                  <a:srgbClr val="001F4B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975" dirty="0">
                  <a:solidFill>
                    <a:srgbClr val="001F4B"/>
                  </a:solidFill>
                </a:rPr>
                <a:t>Bullet</a:t>
              </a:r>
            </a:p>
          </p:txBody>
        </p:sp>
        <p:sp>
          <p:nvSpPr>
            <p:cNvPr id="38" name="Textfield placeholder"/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99969" lvl="3" indent="-96413" defTabSz="685606">
                <a:lnSpc>
                  <a:spcPts val="1275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001F4B"/>
                </a:buClr>
                <a:buSzPct val="85000"/>
                <a:buFont typeface="Arial" panose="020B0604020202020204" pitchFamily="34" charset="0"/>
                <a:buChar char="−"/>
                <a:tabLst>
                  <a:tab pos="805826" algn="l"/>
                </a:tabLst>
              </a:pPr>
              <a:r>
                <a:rPr lang="en-GB" sz="975" b="0" dirty="0">
                  <a:solidFill>
                    <a:srgbClr val="001F4B"/>
                  </a:solidFill>
                </a:rPr>
                <a:t>Sub-bullet</a:t>
              </a:r>
            </a:p>
          </p:txBody>
        </p:sp>
        <p:sp>
          <p:nvSpPr>
            <p:cNvPr id="39" name="Textfield placeholder"/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3" defTabSz="685606">
                <a:lnSpc>
                  <a:spcPts val="1275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001F4B"/>
                </a:buClr>
                <a:buSzPct val="85000"/>
                <a:buFont typeface="Arial" panose="020B0604020202020204" pitchFamily="34" charset="0"/>
                <a:buNone/>
                <a:tabLst>
                  <a:tab pos="805826" algn="l"/>
                </a:tabLst>
              </a:pPr>
              <a:r>
                <a:rPr lang="en-GB" sz="1200" dirty="0">
                  <a:solidFill>
                    <a:srgbClr val="001F4B"/>
                  </a:solidFill>
                </a:rPr>
                <a:t>Sub-kop</a:t>
              </a:r>
            </a:p>
          </p:txBody>
        </p:sp>
        <p:cxnSp>
          <p:nvCxnSpPr>
            <p:cNvPr id="40" name="Rechte verbindingslijn 39"/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Rechte verbindingslijn 40"/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Rechte verbindingslijn 41"/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Picture 3"/>
            <p:cNvPicPr>
              <a:picLocks noChangeAspect="1" noChangeArrowheads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"/>
            <p:cNvPicPr>
              <a:picLocks noChangeAspect="1" noChangeArrowheads="1"/>
            </p:cNvPicPr>
            <p:nvPr userDrawn="1"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5" name="Groep 44"/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86" name="Afgeronde rechthoek 85"/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55"/>
                <a:endParaRPr lang="nl-NL" sz="1350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87" name="Groep 86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88" name="Rechthoek 87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55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" name="Rechthoek 88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55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" name="Rechthoek 89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55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" name="Rechthoek 90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55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2" name="Rechthoek 91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55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3" name="Rechthoek 92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55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4" name="Rechthoek 93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55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5" name="Rechthoek 94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55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6" name="Rechthoek 95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55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7" name="Rechthoek 96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55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8" name="Vrije vorm 97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55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46" name="Groep 45"/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73" name="Afgeronde rechthoek 72"/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55"/>
                <a:endParaRPr lang="nl-NL" sz="1350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74" name="Groep 73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75" name="Rechthoek 74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55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" name="Rechthoek 75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55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" name="Rechthoek 76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55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" name="Rechthoek 77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55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echthoek 78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55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Rechthoek 79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55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" name="Rechthoek 80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55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Rechthoek 81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55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Rechthoek 82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55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" name="Rechthoek 83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55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Vrije vorm 84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55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</p:grpSp>
        </p:grpSp>
        <p:cxnSp>
          <p:nvCxnSpPr>
            <p:cNvPr id="47" name="Rechte verbindingslijn 46"/>
            <p:cNvCxnSpPr>
              <a:stCxn id="49" idx="2"/>
              <a:endCxn id="73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Rechte verbindingslijn 47"/>
            <p:cNvCxnSpPr>
              <a:stCxn id="50" idx="3"/>
              <a:endCxn id="86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al 48"/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55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Ovaal 49"/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55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51" name="Textfield placeholder"/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>
                  <a:solidFill>
                    <a:prstClr val="black"/>
                  </a:solidFill>
                </a:rPr>
                <a:t>Niveau</a:t>
              </a:r>
              <a:r>
                <a:rPr lang="en-GB" sz="900" dirty="0">
                  <a:solidFill>
                    <a:prstClr val="black"/>
                  </a:solidFill>
                </a:rPr>
                <a:t> vooruit</a:t>
              </a:r>
            </a:p>
          </p:txBody>
        </p:sp>
        <p:sp>
          <p:nvSpPr>
            <p:cNvPr id="52" name="Textfield placeholder"/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>
                  <a:solidFill>
                    <a:prstClr val="black"/>
                  </a:solidFill>
                </a:rPr>
                <a:t>Niveau</a:t>
              </a:r>
              <a:r>
                <a:rPr lang="en-GB" sz="900" dirty="0">
                  <a:solidFill>
                    <a:prstClr val="black"/>
                  </a:solidFill>
                </a:rPr>
                <a:t> terug</a:t>
              </a:r>
            </a:p>
          </p:txBody>
        </p:sp>
        <p:sp>
          <p:nvSpPr>
            <p:cNvPr id="53" name="Ovaal 52"/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55"/>
              <a:r>
                <a:rPr lang="nl-NL" sz="825" dirty="0">
                  <a:solidFill>
                    <a:prstClr val="white"/>
                  </a:solidFill>
                </a:rPr>
                <a:t>5</a:t>
              </a:r>
            </a:p>
          </p:txBody>
        </p:sp>
        <p:sp>
          <p:nvSpPr>
            <p:cNvPr id="54" name="Ovaal 53"/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55"/>
              <a:r>
                <a:rPr lang="nl-NL" sz="825" dirty="0">
                  <a:solidFill>
                    <a:prstClr val="white"/>
                  </a:solidFill>
                </a:rPr>
                <a:t>6</a:t>
              </a:r>
            </a:p>
          </p:txBody>
        </p:sp>
        <p:sp>
          <p:nvSpPr>
            <p:cNvPr id="55" name="Ovaal 54"/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55"/>
              <a:r>
                <a:rPr lang="nl-NL" sz="825" dirty="0">
                  <a:solidFill>
                    <a:prstClr val="white"/>
                  </a:solidFill>
                </a:rPr>
                <a:t>7</a:t>
              </a:r>
            </a:p>
          </p:txBody>
        </p:sp>
        <p:sp>
          <p:nvSpPr>
            <p:cNvPr id="56" name="Ovaal 55"/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55"/>
              <a:r>
                <a:rPr lang="nl-NL" sz="825" dirty="0">
                  <a:solidFill>
                    <a:prstClr val="white"/>
                  </a:solidFill>
                </a:rPr>
                <a:t>8</a:t>
              </a:r>
            </a:p>
          </p:txBody>
        </p:sp>
        <p:sp>
          <p:nvSpPr>
            <p:cNvPr id="57" name="Ovaal 56"/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55"/>
              <a:r>
                <a:rPr lang="nl-NL" sz="825" dirty="0">
                  <a:solidFill>
                    <a:prstClr val="white"/>
                  </a:solidFill>
                </a:rPr>
                <a:t>9</a:t>
              </a:r>
            </a:p>
          </p:txBody>
        </p:sp>
        <p:sp>
          <p:nvSpPr>
            <p:cNvPr id="58" name="Textfield placeholder"/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800" dirty="0">
                  <a:solidFill>
                    <a:srgbClr val="001F4B"/>
                  </a:solidFill>
                  <a:latin typeface="Futura-Bold"/>
                </a:rPr>
                <a:t>Kop</a:t>
              </a:r>
            </a:p>
          </p:txBody>
        </p:sp>
        <p:sp>
          <p:nvSpPr>
            <p:cNvPr id="59" name="Textfield placeholder"/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99969" lvl="2" indent="-199969" defTabSz="685606">
                <a:lnSpc>
                  <a:spcPts val="135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001F4B"/>
                </a:buClr>
                <a:buFont typeface="+mj-lt"/>
                <a:buAutoNum type="arabicPeriod"/>
                <a:tabLst>
                  <a:tab pos="805826" algn="l"/>
                  <a:tab pos="3294716" algn="l"/>
                </a:tabLst>
              </a:pPr>
              <a:r>
                <a:rPr lang="nl-NL" sz="1050" dirty="0">
                  <a:solidFill>
                    <a:srgbClr val="001F4B"/>
                  </a:solidFill>
                </a:rPr>
                <a:t>Numeriek</a:t>
              </a:r>
              <a:endParaRPr lang="en-GB" sz="1050" dirty="0">
                <a:solidFill>
                  <a:srgbClr val="001F4B"/>
                </a:solidFill>
              </a:endParaRPr>
            </a:p>
          </p:txBody>
        </p:sp>
        <p:sp>
          <p:nvSpPr>
            <p:cNvPr id="60" name="Textfield placeholder"/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3524" lvl="2" indent="-103555" defTabSz="685606">
                <a:lnSpc>
                  <a:spcPts val="135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001F4B"/>
                </a:buClr>
                <a:buFont typeface="Arial" panose="020B0604020202020204" pitchFamily="34" charset="0"/>
                <a:buChar char="•"/>
                <a:tabLst>
                  <a:tab pos="805826" algn="l"/>
                  <a:tab pos="3294716" algn="l"/>
                </a:tabLst>
              </a:pPr>
              <a:r>
                <a:rPr lang="en-GB" sz="1050" dirty="0">
                  <a:solidFill>
                    <a:srgbClr val="001F4B"/>
                  </a:solidFill>
                </a:rPr>
                <a:t>Num. Bullet</a:t>
              </a:r>
            </a:p>
          </p:txBody>
        </p:sp>
        <p:sp>
          <p:nvSpPr>
            <p:cNvPr id="61" name="Textfield placeholder"/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3" defTabSz="805826">
                <a:lnSpc>
                  <a:spcPts val="1275"/>
                </a:lnSpc>
                <a:spcBef>
                  <a:spcPts val="450"/>
                </a:spcBef>
                <a:spcAft>
                  <a:spcPts val="450"/>
                </a:spcAft>
                <a:buFont typeface="Arial" panose="020B0604020202020204" pitchFamily="34" charset="0"/>
                <a:buNone/>
              </a:pPr>
              <a:r>
                <a:rPr lang="nl-NL" sz="975" b="0" i="1" dirty="0">
                  <a:solidFill>
                    <a:srgbClr val="001F4B"/>
                  </a:solidFill>
                </a:rPr>
                <a:t>Cursief</a:t>
              </a:r>
            </a:p>
          </p:txBody>
        </p:sp>
        <p:sp>
          <p:nvSpPr>
            <p:cNvPr id="62" name="Textfield placeholder"/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1127" lvl="3" indent="-103555" defTabSz="685606">
                <a:lnSpc>
                  <a:spcPts val="1275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001F4B"/>
                </a:buClr>
                <a:buSzPct val="85000"/>
                <a:buFont typeface="Arial" panose="020B0604020202020204" pitchFamily="34" charset="0"/>
                <a:buChar char="−"/>
                <a:tabLst>
                  <a:tab pos="805826" algn="l"/>
                </a:tabLst>
              </a:pPr>
              <a:r>
                <a:rPr lang="en-GB" sz="900" b="0" dirty="0">
                  <a:solidFill>
                    <a:srgbClr val="001F4B"/>
                  </a:solidFill>
                </a:rPr>
                <a:t>Sub-bullet</a:t>
              </a:r>
            </a:p>
          </p:txBody>
        </p:sp>
        <p:grpSp>
          <p:nvGrpSpPr>
            <p:cNvPr id="63" name="Groep 62"/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64" name="Textfield placeholder"/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buFont typeface="Arial" panose="020B0604020202020204" pitchFamily="34" charset="0"/>
                  <a:buNone/>
                </a:pPr>
                <a:r>
                  <a:rPr lang="nl-NL" sz="825" dirty="0">
                    <a:solidFill>
                      <a:srgbClr val="009CD6"/>
                    </a:solidFill>
                  </a:rPr>
                  <a:t>20 pt</a:t>
                </a:r>
              </a:p>
            </p:txBody>
          </p:sp>
          <p:sp>
            <p:nvSpPr>
              <p:cNvPr id="65" name="Textfield placeholder"/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buFont typeface="Arial" panose="020B0604020202020204" pitchFamily="34" charset="0"/>
                  <a:buNone/>
                </a:pPr>
                <a:r>
                  <a:rPr lang="nl-NL" sz="825" dirty="0">
                    <a:solidFill>
                      <a:srgbClr val="009CD6"/>
                    </a:solidFill>
                  </a:rPr>
                  <a:t>20 pt</a:t>
                </a:r>
              </a:p>
            </p:txBody>
          </p:sp>
          <p:sp>
            <p:nvSpPr>
              <p:cNvPr id="66" name="Textfield placeholder"/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buFont typeface="Arial" panose="020B0604020202020204" pitchFamily="34" charset="0"/>
                  <a:buNone/>
                </a:pPr>
                <a:r>
                  <a:rPr lang="nl-NL" sz="825" dirty="0">
                    <a:solidFill>
                      <a:srgbClr val="009CD6"/>
                    </a:solidFill>
                  </a:rPr>
                  <a:t>18 pt</a:t>
                </a:r>
              </a:p>
            </p:txBody>
          </p:sp>
          <p:sp>
            <p:nvSpPr>
              <p:cNvPr id="67" name="Textfield placeholder"/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buFont typeface="Arial" panose="020B0604020202020204" pitchFamily="34" charset="0"/>
                  <a:buNone/>
                </a:pPr>
                <a:r>
                  <a:rPr lang="nl-NL" sz="825" dirty="0">
                    <a:solidFill>
                      <a:srgbClr val="009CD6"/>
                    </a:solidFill>
                  </a:rPr>
                  <a:t>24 pt</a:t>
                </a:r>
              </a:p>
            </p:txBody>
          </p:sp>
          <p:sp>
            <p:nvSpPr>
              <p:cNvPr id="68" name="Textfield placeholder"/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buFont typeface="Arial" panose="020B0604020202020204" pitchFamily="34" charset="0"/>
                  <a:buNone/>
                </a:pPr>
                <a:r>
                  <a:rPr lang="nl-NL" sz="825" dirty="0">
                    <a:solidFill>
                      <a:srgbClr val="009CD6"/>
                    </a:solidFill>
                  </a:rPr>
                  <a:t>32 pt</a:t>
                </a:r>
              </a:p>
            </p:txBody>
          </p:sp>
          <p:sp>
            <p:nvSpPr>
              <p:cNvPr id="69" name="Textfield placeholder"/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buFont typeface="Arial" panose="020B0604020202020204" pitchFamily="34" charset="0"/>
                  <a:buNone/>
                </a:pPr>
                <a:r>
                  <a:rPr lang="nl-NL" sz="825" dirty="0">
                    <a:solidFill>
                      <a:srgbClr val="009CD6"/>
                    </a:solidFill>
                  </a:rPr>
                  <a:t>18 pt</a:t>
                </a:r>
              </a:p>
            </p:txBody>
          </p:sp>
          <p:sp>
            <p:nvSpPr>
              <p:cNvPr id="70" name="Textfield placeholder"/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buFont typeface="Arial" panose="020B0604020202020204" pitchFamily="34" charset="0"/>
                  <a:buNone/>
                </a:pPr>
                <a:r>
                  <a:rPr lang="nl-NL" sz="825" dirty="0">
                    <a:solidFill>
                      <a:srgbClr val="009CD6"/>
                    </a:solidFill>
                  </a:rPr>
                  <a:t>18 pt</a:t>
                </a:r>
              </a:p>
            </p:txBody>
          </p:sp>
          <p:sp>
            <p:nvSpPr>
              <p:cNvPr id="71" name="Textfield placeholder"/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buFont typeface="Arial" panose="020B0604020202020204" pitchFamily="34" charset="0"/>
                  <a:buNone/>
                </a:pPr>
                <a:r>
                  <a:rPr lang="nl-NL" sz="825" dirty="0">
                    <a:solidFill>
                      <a:srgbClr val="009CD6"/>
                    </a:solidFill>
                  </a:rPr>
                  <a:t>16 pt</a:t>
                </a:r>
              </a:p>
            </p:txBody>
          </p:sp>
          <p:sp>
            <p:nvSpPr>
              <p:cNvPr id="72" name="Textfield placeholder"/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buFont typeface="Arial" panose="020B0604020202020204" pitchFamily="34" charset="0"/>
                  <a:buNone/>
                </a:pPr>
                <a:r>
                  <a:rPr lang="nl-NL" sz="825" dirty="0">
                    <a:solidFill>
                      <a:srgbClr val="009CD6"/>
                    </a:solidFill>
                  </a:rPr>
                  <a:t>18 pt</a:t>
                </a:r>
              </a:p>
            </p:txBody>
          </p:sp>
        </p:grpSp>
      </p:grpSp>
      <p:sp>
        <p:nvSpPr>
          <p:cNvPr id="99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262807" y="264697"/>
            <a:ext cx="4048946" cy="2165684"/>
          </a:xfrm>
          <a:prstGeom prst="rect">
            <a:avLst/>
          </a:prstGeom>
          <a:solidFill>
            <a:srgbClr val="FFD800">
              <a:alpha val="94902"/>
            </a:srgbClr>
          </a:solidFill>
        </p:spPr>
        <p:txBody>
          <a:bodyPr vert="horz" lIns="323908" rIns="323908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100" name="Tijdelijke aanduiding vo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262807" y="264696"/>
            <a:ext cx="8907680" cy="54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525"/>
            </a:lvl1pPr>
          </a:lstStyle>
          <a:p>
            <a:pPr lvl="0"/>
            <a:r>
              <a:rPr lang="nl-NL" noProof="0" dirty="0"/>
              <a:t>Vormgeving (niet verwijderen!)</a:t>
            </a:r>
          </a:p>
        </p:txBody>
      </p:sp>
    </p:spTree>
    <p:extLst>
      <p:ext uri="{BB962C8B-B14F-4D97-AF65-F5344CB8AC3E}">
        <p14:creationId xmlns:p14="http://schemas.microsoft.com/office/powerpoint/2010/main" val="188144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+ Object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hthoek 167"/>
          <p:cNvSpPr/>
          <p:nvPr userDrawn="1"/>
        </p:nvSpPr>
        <p:spPr>
          <a:xfrm>
            <a:off x="5575527" y="1068575"/>
            <a:ext cx="3568474" cy="338757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914255"/>
            <a:endParaRPr lang="nl-NL" sz="2400" dirty="0">
              <a:solidFill>
                <a:prstClr val="white"/>
              </a:solidFill>
              <a:latin typeface="Helvetica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354349" y="1065075"/>
            <a:ext cx="5220282" cy="33831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F216-BBCE-4962-B39A-8C41B9E93B7B}" type="datetime4">
              <a:rPr lang="nl-NL" smtClean="0">
                <a:solidFill>
                  <a:srgbClr val="001F4B"/>
                </a:solidFill>
              </a:rPr>
              <a:pPr/>
              <a:t>27 november 2019</a:t>
            </a:fld>
            <a:endParaRPr lang="en-GB">
              <a:solidFill>
                <a:srgbClr val="001F4B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1F4B"/>
                </a:solidFill>
              </a:rPr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>
                <a:solidFill>
                  <a:srgbClr val="001F4B"/>
                </a:solidFill>
              </a:rPr>
              <a:pPr/>
              <a:t>‹nr.›</a:t>
            </a:fld>
            <a:endParaRPr lang="en-GB">
              <a:solidFill>
                <a:srgbClr val="001F4B"/>
              </a:solidFill>
            </a:endParaRPr>
          </a:p>
        </p:txBody>
      </p:sp>
      <p:sp>
        <p:nvSpPr>
          <p:cNvPr id="9" name="Tijdelijke aanduiding voor inhoud 2"/>
          <p:cNvSpPr>
            <a:spLocks noGrp="1"/>
          </p:cNvSpPr>
          <p:nvPr>
            <p:ph idx="13"/>
          </p:nvPr>
        </p:nvSpPr>
        <p:spPr>
          <a:xfrm>
            <a:off x="5875855" y="1230770"/>
            <a:ext cx="2966924" cy="2689551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1" name="Tekstvak 10"/>
          <p:cNvSpPr txBox="1"/>
          <p:nvPr userDrawn="1"/>
        </p:nvSpPr>
        <p:spPr>
          <a:xfrm>
            <a:off x="0" y="-391210"/>
            <a:ext cx="2627784" cy="351830"/>
          </a:xfrm>
          <a:prstGeom prst="rect">
            <a:avLst/>
          </a:prstGeom>
          <a:noFill/>
        </p:spPr>
        <p:txBody>
          <a:bodyPr wrap="square" lIns="68561" tIns="34280" rIns="68561" bIns="34280" rtlCol="0" anchor="b">
            <a:noAutofit/>
          </a:bodyPr>
          <a:lstStyle/>
          <a:p>
            <a:pPr defTabSz="914255"/>
            <a:r>
              <a:rPr lang="nl-NL" sz="975" b="1" dirty="0">
                <a:solidFill>
                  <a:srgbClr val="003076"/>
                </a:solidFill>
              </a:rPr>
              <a:t>Tekst + Object (S)</a:t>
            </a:r>
          </a:p>
        </p:txBody>
      </p:sp>
      <p:sp>
        <p:nvSpPr>
          <p:cNvPr id="12" name="Tijdelijke aanduiding voor verticale tekst 2"/>
          <p:cNvSpPr>
            <a:spLocks noGrp="1"/>
          </p:cNvSpPr>
          <p:nvPr>
            <p:ph type="body" orient="vert" idx="14" hasCustomPrompt="1"/>
          </p:nvPr>
        </p:nvSpPr>
        <p:spPr>
          <a:xfrm>
            <a:off x="5574631" y="4078151"/>
            <a:ext cx="3569369" cy="37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359898" tIns="35990" rIns="215939" bIns="0" anchor="ctr"/>
          <a:lstStyle>
            <a:lvl1pPr algn="l">
              <a:defRPr sz="1275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Onderschrift</a:t>
            </a:r>
          </a:p>
        </p:txBody>
      </p:sp>
      <p:grpSp>
        <p:nvGrpSpPr>
          <p:cNvPr id="7" name="Groep 6"/>
          <p:cNvGrpSpPr/>
          <p:nvPr userDrawn="1"/>
        </p:nvGrpSpPr>
        <p:grpSpPr>
          <a:xfrm>
            <a:off x="9270492" y="-19499"/>
            <a:ext cx="2298011" cy="5148523"/>
            <a:chOff x="12363871" y="-26002"/>
            <a:chExt cx="3064812" cy="6864697"/>
          </a:xfrm>
        </p:grpSpPr>
        <p:sp>
          <p:nvSpPr>
            <p:cNvPr id="14" name="Tekstvak 33"/>
            <p:cNvSpPr txBox="1"/>
            <p:nvPr userDrawn="1"/>
          </p:nvSpPr>
          <p:spPr>
            <a:xfrm>
              <a:off x="12537682" y="1001585"/>
              <a:ext cx="2285303" cy="40010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defTabSz="685606">
                <a:defRPr/>
              </a:pPr>
              <a:r>
                <a:rPr lang="nl-NL" sz="975" kern="0" dirty="0">
                  <a:solidFill>
                    <a:prstClr val="black"/>
                  </a:solidFill>
                  <a:latin typeface="Calibri"/>
                </a:rPr>
                <a:t>Klik op het icoon om een grafiek in te voegen</a:t>
              </a:r>
            </a:p>
          </p:txBody>
        </p:sp>
        <p:sp>
          <p:nvSpPr>
            <p:cNvPr id="15" name="Tekstvak 33"/>
            <p:cNvSpPr txBox="1"/>
            <p:nvPr userDrawn="1"/>
          </p:nvSpPr>
          <p:spPr>
            <a:xfrm>
              <a:off x="12537682" y="3140969"/>
              <a:ext cx="2142447" cy="40010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defTabSz="685606">
                <a:defRPr/>
              </a:pPr>
              <a:r>
                <a:rPr lang="nl-NL" sz="975" kern="0" dirty="0">
                  <a:solidFill>
                    <a:prstClr val="black"/>
                  </a:solidFill>
                  <a:latin typeface="Calibri"/>
                </a:rPr>
                <a:t>Selecteer de grafiek die u wilt </a:t>
              </a:r>
              <a:br>
                <a:rPr lang="nl-NL" sz="975" kern="0" dirty="0">
                  <a:solidFill>
                    <a:prstClr val="black"/>
                  </a:solidFill>
                  <a:latin typeface="Calibri"/>
                </a:rPr>
              </a:br>
              <a:r>
                <a:rPr lang="nl-NL" sz="975" kern="0" dirty="0">
                  <a:solidFill>
                    <a:prstClr val="black"/>
                  </a:solidFill>
                  <a:latin typeface="Calibri"/>
                </a:rPr>
                <a:t>invoegen en klik op </a:t>
              </a:r>
              <a:r>
                <a:rPr lang="nl-NL" sz="975" b="1" kern="0" dirty="0">
                  <a:solidFill>
                    <a:prstClr val="black"/>
                  </a:solidFill>
                  <a:latin typeface="Calibri"/>
                </a:rPr>
                <a:t>‘Invoegen’</a:t>
              </a:r>
            </a:p>
          </p:txBody>
        </p:sp>
        <p:sp>
          <p:nvSpPr>
            <p:cNvPr id="16" name="Ovaal 15"/>
            <p:cNvSpPr/>
            <p:nvPr userDrawn="1"/>
          </p:nvSpPr>
          <p:spPr>
            <a:xfrm>
              <a:off x="12494665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algn="ctr" defTabSz="685606">
                <a:defRPr/>
              </a:pPr>
              <a:r>
                <a:rPr lang="nl-NL" sz="975" kern="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  <p:sp>
          <p:nvSpPr>
            <p:cNvPr id="17" name="Ovaal 16"/>
            <p:cNvSpPr/>
            <p:nvPr userDrawn="1"/>
          </p:nvSpPr>
          <p:spPr>
            <a:xfrm>
              <a:off x="12494665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algn="ctr" defTabSz="685606">
                <a:defRPr/>
              </a:pPr>
              <a:r>
                <a:rPr lang="nl-NL" sz="975" kern="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  <p:pic>
          <p:nvPicPr>
            <p:cNvPr id="18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2535130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9" name="Picture 3"/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604588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0" name="Tekstvak 19"/>
            <p:cNvSpPr txBox="1"/>
            <p:nvPr userDrawn="1"/>
          </p:nvSpPr>
          <p:spPr>
            <a:xfrm>
              <a:off x="12617212" y="3920134"/>
              <a:ext cx="779464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685606">
                <a:defRPr/>
              </a:pPr>
              <a:r>
                <a:rPr lang="en-GB" sz="825" b="1" kern="0" dirty="0" err="1">
                  <a:solidFill>
                    <a:srgbClr val="005634">
                      <a:lumMod val="25000"/>
                    </a:srgbClr>
                  </a:solidFill>
                  <a:effectLst>
                    <a:outerShdw blurRad="25400" algn="ctr" rotWithShape="0">
                      <a:prstClr val="white"/>
                    </a:outerShdw>
                  </a:effectLst>
                </a:rPr>
                <a:t>Invoegen</a:t>
              </a:r>
              <a:endParaRPr lang="en-GB" sz="825" b="1" kern="0" dirty="0">
                <a:solidFill>
                  <a:srgbClr val="005634">
                    <a:lumMod val="25000"/>
                  </a:srgbClr>
                </a:solidFill>
                <a:effectLst>
                  <a:outerShdw blurRad="25400" algn="ctr" rotWithShape="0">
                    <a:prstClr val="white"/>
                  </a:outerShdw>
                </a:effectLst>
              </a:endParaRPr>
            </a:p>
          </p:txBody>
        </p:sp>
        <p:sp>
          <p:nvSpPr>
            <p:cNvPr id="21" name="Rechthoek 20"/>
            <p:cNvSpPr/>
            <p:nvPr userDrawn="1"/>
          </p:nvSpPr>
          <p:spPr>
            <a:xfrm>
              <a:off x="12363871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defTabSz="914255"/>
              <a:r>
                <a:rPr lang="nl-NL" sz="1200" b="1" dirty="0">
                  <a:solidFill>
                    <a:srgbClr val="001F4B"/>
                  </a:solidFill>
                </a:rPr>
                <a:t>GRAFIEK INVOEGEN</a:t>
              </a:r>
            </a:p>
          </p:txBody>
        </p:sp>
        <p:cxnSp>
          <p:nvCxnSpPr>
            <p:cNvPr id="24" name="Rechte verbindingslijn 23"/>
            <p:cNvCxnSpPr/>
            <p:nvPr userDrawn="1"/>
          </p:nvCxnSpPr>
          <p:spPr>
            <a:xfrm>
              <a:off x="12507575" y="331688"/>
              <a:ext cx="2489060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Rechte verbindingslijn 24"/>
            <p:cNvCxnSpPr/>
            <p:nvPr userDrawn="1"/>
          </p:nvCxnSpPr>
          <p:spPr>
            <a:xfrm>
              <a:off x="12507211" y="2537608"/>
              <a:ext cx="2489060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chte verbindingslijn 25"/>
            <p:cNvCxnSpPr/>
            <p:nvPr userDrawn="1"/>
          </p:nvCxnSpPr>
          <p:spPr>
            <a:xfrm>
              <a:off x="12507575" y="4423040"/>
              <a:ext cx="2489060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Rechte verbindingslijn 95"/>
            <p:cNvCxnSpPr/>
            <p:nvPr userDrawn="1"/>
          </p:nvCxnSpPr>
          <p:spPr>
            <a:xfrm>
              <a:off x="12507575" y="6838695"/>
              <a:ext cx="2489060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Rechte verbindingslijn 94"/>
            <p:cNvCxnSpPr/>
            <p:nvPr userDrawn="1"/>
          </p:nvCxnSpPr>
          <p:spPr>
            <a:xfrm>
              <a:off x="12507211" y="4898666"/>
              <a:ext cx="2489060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ep 27"/>
            <p:cNvGrpSpPr/>
            <p:nvPr userDrawn="1"/>
          </p:nvGrpSpPr>
          <p:grpSpPr>
            <a:xfrm>
              <a:off x="12436353" y="1728359"/>
              <a:ext cx="689983" cy="573048"/>
              <a:chOff x="15171969" y="1587338"/>
              <a:chExt cx="755407" cy="627385"/>
            </a:xfrm>
          </p:grpSpPr>
          <p:sp>
            <p:nvSpPr>
              <p:cNvPr id="82" name="Rechthoek 962"/>
              <p:cNvSpPr/>
              <p:nvPr userDrawn="1"/>
            </p:nvSpPr>
            <p:spPr>
              <a:xfrm>
                <a:off x="15171969" y="2008934"/>
                <a:ext cx="755407" cy="205789"/>
              </a:xfrm>
              <a:custGeom>
                <a:avLst/>
                <a:gdLst>
                  <a:gd name="connsiteX0" fmla="*/ 0 w 664132"/>
                  <a:gd name="connsiteY0" fmla="*/ 0 h 277787"/>
                  <a:gd name="connsiteX1" fmla="*/ 664132 w 664132"/>
                  <a:gd name="connsiteY1" fmla="*/ 0 h 277787"/>
                  <a:gd name="connsiteX2" fmla="*/ 664132 w 664132"/>
                  <a:gd name="connsiteY2" fmla="*/ 277787 h 277787"/>
                  <a:gd name="connsiteX3" fmla="*/ 0 w 664132"/>
                  <a:gd name="connsiteY3" fmla="*/ 277787 h 277787"/>
                  <a:gd name="connsiteX4" fmla="*/ 0 w 664132"/>
                  <a:gd name="connsiteY4" fmla="*/ 0 h 277787"/>
                  <a:gd name="connsiteX0" fmla="*/ 0 w 664132"/>
                  <a:gd name="connsiteY0" fmla="*/ 0 h 290487"/>
                  <a:gd name="connsiteX1" fmla="*/ 664132 w 664132"/>
                  <a:gd name="connsiteY1" fmla="*/ 0 h 290487"/>
                  <a:gd name="connsiteX2" fmla="*/ 333932 w 664132"/>
                  <a:gd name="connsiteY2" fmla="*/ 290487 h 290487"/>
                  <a:gd name="connsiteX3" fmla="*/ 0 w 664132"/>
                  <a:gd name="connsiteY3" fmla="*/ 277787 h 290487"/>
                  <a:gd name="connsiteX4" fmla="*/ 0 w 664132"/>
                  <a:gd name="connsiteY4" fmla="*/ 0 h 290487"/>
                  <a:gd name="connsiteX0" fmla="*/ 0 w 664132"/>
                  <a:gd name="connsiteY0" fmla="*/ 0 h 277787"/>
                  <a:gd name="connsiteX1" fmla="*/ 664132 w 664132"/>
                  <a:gd name="connsiteY1" fmla="*/ 0 h 277787"/>
                  <a:gd name="connsiteX2" fmla="*/ 575232 w 664132"/>
                  <a:gd name="connsiteY2" fmla="*/ 271437 h 277787"/>
                  <a:gd name="connsiteX3" fmla="*/ 0 w 664132"/>
                  <a:gd name="connsiteY3" fmla="*/ 277787 h 277787"/>
                  <a:gd name="connsiteX4" fmla="*/ 0 w 664132"/>
                  <a:gd name="connsiteY4" fmla="*/ 0 h 277787"/>
                  <a:gd name="connsiteX0" fmla="*/ 0 w 708582"/>
                  <a:gd name="connsiteY0" fmla="*/ 0 h 277787"/>
                  <a:gd name="connsiteX1" fmla="*/ 708582 w 708582"/>
                  <a:gd name="connsiteY1" fmla="*/ 31750 h 277787"/>
                  <a:gd name="connsiteX2" fmla="*/ 575232 w 708582"/>
                  <a:gd name="connsiteY2" fmla="*/ 271437 h 277787"/>
                  <a:gd name="connsiteX3" fmla="*/ 0 w 708582"/>
                  <a:gd name="connsiteY3" fmla="*/ 277787 h 277787"/>
                  <a:gd name="connsiteX4" fmla="*/ 0 w 708582"/>
                  <a:gd name="connsiteY4" fmla="*/ 0 h 277787"/>
                  <a:gd name="connsiteX0" fmla="*/ 228600 w 708582"/>
                  <a:gd name="connsiteY0" fmla="*/ 6350 h 246037"/>
                  <a:gd name="connsiteX1" fmla="*/ 708582 w 708582"/>
                  <a:gd name="connsiteY1" fmla="*/ 0 h 246037"/>
                  <a:gd name="connsiteX2" fmla="*/ 575232 w 708582"/>
                  <a:gd name="connsiteY2" fmla="*/ 239687 h 246037"/>
                  <a:gd name="connsiteX3" fmla="*/ 0 w 708582"/>
                  <a:gd name="connsiteY3" fmla="*/ 246037 h 246037"/>
                  <a:gd name="connsiteX4" fmla="*/ 228600 w 708582"/>
                  <a:gd name="connsiteY4" fmla="*/ 6350 h 246037"/>
                  <a:gd name="connsiteX0" fmla="*/ 228600 w 778432"/>
                  <a:gd name="connsiteY0" fmla="*/ 0 h 239687"/>
                  <a:gd name="connsiteX1" fmla="*/ 778432 w 778432"/>
                  <a:gd name="connsiteY1" fmla="*/ 25400 h 239687"/>
                  <a:gd name="connsiteX2" fmla="*/ 575232 w 778432"/>
                  <a:gd name="connsiteY2" fmla="*/ 233337 h 239687"/>
                  <a:gd name="connsiteX3" fmla="*/ 0 w 778432"/>
                  <a:gd name="connsiteY3" fmla="*/ 239687 h 239687"/>
                  <a:gd name="connsiteX4" fmla="*/ 228600 w 778432"/>
                  <a:gd name="connsiteY4" fmla="*/ 0 h 239687"/>
                  <a:gd name="connsiteX0" fmla="*/ 228600 w 778432"/>
                  <a:gd name="connsiteY0" fmla="*/ 0 h 214287"/>
                  <a:gd name="connsiteX1" fmla="*/ 778432 w 778432"/>
                  <a:gd name="connsiteY1" fmla="*/ 0 h 214287"/>
                  <a:gd name="connsiteX2" fmla="*/ 575232 w 778432"/>
                  <a:gd name="connsiteY2" fmla="*/ 207937 h 214287"/>
                  <a:gd name="connsiteX3" fmla="*/ 0 w 778432"/>
                  <a:gd name="connsiteY3" fmla="*/ 214287 h 214287"/>
                  <a:gd name="connsiteX4" fmla="*/ 228600 w 778432"/>
                  <a:gd name="connsiteY4" fmla="*/ 0 h 214287"/>
                  <a:gd name="connsiteX0" fmla="*/ 228600 w 730724"/>
                  <a:gd name="connsiteY0" fmla="*/ 3975 h 218262"/>
                  <a:gd name="connsiteX1" fmla="*/ 730724 w 730724"/>
                  <a:gd name="connsiteY1" fmla="*/ 0 h 218262"/>
                  <a:gd name="connsiteX2" fmla="*/ 575232 w 730724"/>
                  <a:gd name="connsiteY2" fmla="*/ 211912 h 218262"/>
                  <a:gd name="connsiteX3" fmla="*/ 0 w 730724"/>
                  <a:gd name="connsiteY3" fmla="*/ 218262 h 218262"/>
                  <a:gd name="connsiteX4" fmla="*/ 228600 w 730724"/>
                  <a:gd name="connsiteY4" fmla="*/ 3975 h 218262"/>
                  <a:gd name="connsiteX0" fmla="*/ 252454 w 754578"/>
                  <a:gd name="connsiteY0" fmla="*/ 3975 h 211912"/>
                  <a:gd name="connsiteX1" fmla="*/ 754578 w 754578"/>
                  <a:gd name="connsiteY1" fmla="*/ 0 h 211912"/>
                  <a:gd name="connsiteX2" fmla="*/ 599086 w 754578"/>
                  <a:gd name="connsiteY2" fmla="*/ 211912 h 211912"/>
                  <a:gd name="connsiteX3" fmla="*/ 0 w 754578"/>
                  <a:gd name="connsiteY3" fmla="*/ 210311 h 211912"/>
                  <a:gd name="connsiteX4" fmla="*/ 252454 w 754578"/>
                  <a:gd name="connsiteY4" fmla="*/ 3975 h 211912"/>
                  <a:gd name="connsiteX0" fmla="*/ 172941 w 754578"/>
                  <a:gd name="connsiteY0" fmla="*/ 0 h 219864"/>
                  <a:gd name="connsiteX1" fmla="*/ 754578 w 754578"/>
                  <a:gd name="connsiteY1" fmla="*/ 7952 h 219864"/>
                  <a:gd name="connsiteX2" fmla="*/ 599086 w 754578"/>
                  <a:gd name="connsiteY2" fmla="*/ 219864 h 219864"/>
                  <a:gd name="connsiteX3" fmla="*/ 0 w 754578"/>
                  <a:gd name="connsiteY3" fmla="*/ 218263 h 219864"/>
                  <a:gd name="connsiteX4" fmla="*/ 172941 w 754578"/>
                  <a:gd name="connsiteY4" fmla="*/ 0 h 219864"/>
                  <a:gd name="connsiteX0" fmla="*/ 172941 w 754578"/>
                  <a:gd name="connsiteY0" fmla="*/ 0 h 223840"/>
                  <a:gd name="connsiteX1" fmla="*/ 754578 w 754578"/>
                  <a:gd name="connsiteY1" fmla="*/ 7952 h 223840"/>
                  <a:gd name="connsiteX2" fmla="*/ 654745 w 754578"/>
                  <a:gd name="connsiteY2" fmla="*/ 223840 h 223840"/>
                  <a:gd name="connsiteX3" fmla="*/ 0 w 754578"/>
                  <a:gd name="connsiteY3" fmla="*/ 218263 h 223840"/>
                  <a:gd name="connsiteX4" fmla="*/ 172941 w 754578"/>
                  <a:gd name="connsiteY4" fmla="*/ 0 h 223840"/>
                  <a:gd name="connsiteX0" fmla="*/ 172941 w 754578"/>
                  <a:gd name="connsiteY0" fmla="*/ 0 h 219864"/>
                  <a:gd name="connsiteX1" fmla="*/ 754578 w 754578"/>
                  <a:gd name="connsiteY1" fmla="*/ 7952 h 219864"/>
                  <a:gd name="connsiteX2" fmla="*/ 646793 w 754578"/>
                  <a:gd name="connsiteY2" fmla="*/ 219864 h 219864"/>
                  <a:gd name="connsiteX3" fmla="*/ 0 w 754578"/>
                  <a:gd name="connsiteY3" fmla="*/ 218263 h 219864"/>
                  <a:gd name="connsiteX4" fmla="*/ 172941 w 754578"/>
                  <a:gd name="connsiteY4" fmla="*/ 0 h 219864"/>
                  <a:gd name="connsiteX0" fmla="*/ 172941 w 818189"/>
                  <a:gd name="connsiteY0" fmla="*/ 0 h 219864"/>
                  <a:gd name="connsiteX1" fmla="*/ 818189 w 818189"/>
                  <a:gd name="connsiteY1" fmla="*/ 31806 h 219864"/>
                  <a:gd name="connsiteX2" fmla="*/ 646793 w 818189"/>
                  <a:gd name="connsiteY2" fmla="*/ 219864 h 219864"/>
                  <a:gd name="connsiteX3" fmla="*/ 0 w 818189"/>
                  <a:gd name="connsiteY3" fmla="*/ 218263 h 219864"/>
                  <a:gd name="connsiteX4" fmla="*/ 172941 w 818189"/>
                  <a:gd name="connsiteY4" fmla="*/ 0 h 219864"/>
                  <a:gd name="connsiteX0" fmla="*/ 172941 w 806262"/>
                  <a:gd name="connsiteY0" fmla="*/ 0 h 219864"/>
                  <a:gd name="connsiteX1" fmla="*/ 806262 w 806262"/>
                  <a:gd name="connsiteY1" fmla="*/ 11928 h 219864"/>
                  <a:gd name="connsiteX2" fmla="*/ 646793 w 806262"/>
                  <a:gd name="connsiteY2" fmla="*/ 219864 h 219864"/>
                  <a:gd name="connsiteX3" fmla="*/ 0 w 806262"/>
                  <a:gd name="connsiteY3" fmla="*/ 218263 h 219864"/>
                  <a:gd name="connsiteX4" fmla="*/ 172941 w 806262"/>
                  <a:gd name="connsiteY4" fmla="*/ 0 h 219864"/>
                  <a:gd name="connsiteX0" fmla="*/ 172941 w 798310"/>
                  <a:gd name="connsiteY0" fmla="*/ 0 h 219864"/>
                  <a:gd name="connsiteX1" fmla="*/ 798310 w 798310"/>
                  <a:gd name="connsiteY1" fmla="*/ 15903 h 219864"/>
                  <a:gd name="connsiteX2" fmla="*/ 646793 w 798310"/>
                  <a:gd name="connsiteY2" fmla="*/ 219864 h 219864"/>
                  <a:gd name="connsiteX3" fmla="*/ 0 w 798310"/>
                  <a:gd name="connsiteY3" fmla="*/ 218263 h 219864"/>
                  <a:gd name="connsiteX4" fmla="*/ 172941 w 798310"/>
                  <a:gd name="connsiteY4" fmla="*/ 0 h 219864"/>
                  <a:gd name="connsiteX0" fmla="*/ 172941 w 798310"/>
                  <a:gd name="connsiteY0" fmla="*/ 0 h 259620"/>
                  <a:gd name="connsiteX1" fmla="*/ 798310 w 798310"/>
                  <a:gd name="connsiteY1" fmla="*/ 15903 h 259620"/>
                  <a:gd name="connsiteX2" fmla="*/ 614988 w 798310"/>
                  <a:gd name="connsiteY2" fmla="*/ 259620 h 259620"/>
                  <a:gd name="connsiteX3" fmla="*/ 0 w 798310"/>
                  <a:gd name="connsiteY3" fmla="*/ 218263 h 259620"/>
                  <a:gd name="connsiteX4" fmla="*/ 172941 w 798310"/>
                  <a:gd name="connsiteY4" fmla="*/ 0 h 259620"/>
                  <a:gd name="connsiteX0" fmla="*/ 188843 w 814212"/>
                  <a:gd name="connsiteY0" fmla="*/ 0 h 259620"/>
                  <a:gd name="connsiteX1" fmla="*/ 814212 w 814212"/>
                  <a:gd name="connsiteY1" fmla="*/ 15903 h 259620"/>
                  <a:gd name="connsiteX2" fmla="*/ 630890 w 814212"/>
                  <a:gd name="connsiteY2" fmla="*/ 259620 h 259620"/>
                  <a:gd name="connsiteX3" fmla="*/ 0 w 814212"/>
                  <a:gd name="connsiteY3" fmla="*/ 254043 h 259620"/>
                  <a:gd name="connsiteX4" fmla="*/ 188843 w 814212"/>
                  <a:gd name="connsiteY4" fmla="*/ 0 h 259620"/>
                  <a:gd name="connsiteX0" fmla="*/ 208721 w 834090"/>
                  <a:gd name="connsiteY0" fmla="*/ 0 h 259620"/>
                  <a:gd name="connsiteX1" fmla="*/ 834090 w 834090"/>
                  <a:gd name="connsiteY1" fmla="*/ 15903 h 259620"/>
                  <a:gd name="connsiteX2" fmla="*/ 650768 w 834090"/>
                  <a:gd name="connsiteY2" fmla="*/ 259620 h 259620"/>
                  <a:gd name="connsiteX3" fmla="*/ 0 w 834090"/>
                  <a:gd name="connsiteY3" fmla="*/ 254043 h 259620"/>
                  <a:gd name="connsiteX4" fmla="*/ 208721 w 834090"/>
                  <a:gd name="connsiteY4" fmla="*/ 0 h 259620"/>
                  <a:gd name="connsiteX0" fmla="*/ 268356 w 893725"/>
                  <a:gd name="connsiteY0" fmla="*/ 0 h 259620"/>
                  <a:gd name="connsiteX1" fmla="*/ 893725 w 893725"/>
                  <a:gd name="connsiteY1" fmla="*/ 15903 h 259620"/>
                  <a:gd name="connsiteX2" fmla="*/ 710403 w 893725"/>
                  <a:gd name="connsiteY2" fmla="*/ 259620 h 259620"/>
                  <a:gd name="connsiteX3" fmla="*/ 0 w 893725"/>
                  <a:gd name="connsiteY3" fmla="*/ 254043 h 259620"/>
                  <a:gd name="connsiteX4" fmla="*/ 268356 w 893725"/>
                  <a:gd name="connsiteY4" fmla="*/ 0 h 259620"/>
                  <a:gd name="connsiteX0" fmla="*/ 260405 w 885774"/>
                  <a:gd name="connsiteY0" fmla="*/ 0 h 259620"/>
                  <a:gd name="connsiteX1" fmla="*/ 885774 w 885774"/>
                  <a:gd name="connsiteY1" fmla="*/ 15903 h 259620"/>
                  <a:gd name="connsiteX2" fmla="*/ 702452 w 885774"/>
                  <a:gd name="connsiteY2" fmla="*/ 259620 h 259620"/>
                  <a:gd name="connsiteX3" fmla="*/ 0 w 885774"/>
                  <a:gd name="connsiteY3" fmla="*/ 254043 h 259620"/>
                  <a:gd name="connsiteX4" fmla="*/ 260405 w 885774"/>
                  <a:gd name="connsiteY4" fmla="*/ 0 h 259620"/>
                  <a:gd name="connsiteX0" fmla="*/ 220648 w 885774"/>
                  <a:gd name="connsiteY0" fmla="*/ 0 h 243717"/>
                  <a:gd name="connsiteX1" fmla="*/ 885774 w 885774"/>
                  <a:gd name="connsiteY1" fmla="*/ 0 h 243717"/>
                  <a:gd name="connsiteX2" fmla="*/ 702452 w 885774"/>
                  <a:gd name="connsiteY2" fmla="*/ 243717 h 243717"/>
                  <a:gd name="connsiteX3" fmla="*/ 0 w 885774"/>
                  <a:gd name="connsiteY3" fmla="*/ 238140 h 243717"/>
                  <a:gd name="connsiteX4" fmla="*/ 220648 w 885774"/>
                  <a:gd name="connsiteY4" fmla="*/ 0 h 24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5774" h="243717">
                    <a:moveTo>
                      <a:pt x="220648" y="0"/>
                    </a:moveTo>
                    <a:lnTo>
                      <a:pt x="885774" y="0"/>
                    </a:lnTo>
                    <a:lnTo>
                      <a:pt x="702452" y="243717"/>
                    </a:lnTo>
                    <a:lnTo>
                      <a:pt x="0" y="238140"/>
                    </a:lnTo>
                    <a:lnTo>
                      <a:pt x="220648" y="0"/>
                    </a:lnTo>
                    <a:close/>
                  </a:path>
                </a:pathLst>
              </a:custGeom>
              <a:solidFill>
                <a:srgbClr val="FFFFFF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algn="ctr" defTabSz="68560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NL" sz="1200" kern="0">
                  <a:solidFill>
                    <a:srgbClr val="FFFFFF"/>
                  </a:solidFill>
                  <a:latin typeface="Segoe UI Light" panose="020B0502040204020203" pitchFamily="34" charset="0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83" name="Groep 82"/>
              <p:cNvGrpSpPr/>
              <p:nvPr userDrawn="1"/>
            </p:nvGrpSpPr>
            <p:grpSpPr>
              <a:xfrm>
                <a:off x="15281106" y="1587338"/>
                <a:ext cx="511775" cy="560304"/>
                <a:chOff x="10604642" y="969717"/>
                <a:chExt cx="1290643" cy="1427163"/>
              </a:xfrm>
            </p:grpSpPr>
            <p:grpSp>
              <p:nvGrpSpPr>
                <p:cNvPr id="84" name="Group 879"/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10604642" y="969717"/>
                  <a:ext cx="1290643" cy="1427163"/>
                  <a:chOff x="4798" y="1515"/>
                  <a:chExt cx="813" cy="899"/>
                </a:xfrm>
              </p:grpSpPr>
              <p:sp>
                <p:nvSpPr>
                  <p:cNvPr id="86" name="Freeform 886"/>
                  <p:cNvSpPr>
                    <a:spLocks/>
                  </p:cNvSpPr>
                  <p:nvPr userDrawn="1"/>
                </p:nvSpPr>
                <p:spPr bwMode="auto">
                  <a:xfrm>
                    <a:off x="5269" y="1515"/>
                    <a:ext cx="71" cy="898"/>
                  </a:xfrm>
                  <a:custGeom>
                    <a:avLst/>
                    <a:gdLst>
                      <a:gd name="T0" fmla="*/ 282 w 282"/>
                      <a:gd name="T1" fmla="*/ 0 h 3595"/>
                      <a:gd name="T2" fmla="*/ 282 w 282"/>
                      <a:gd name="T3" fmla="*/ 3138 h 3595"/>
                      <a:gd name="T4" fmla="*/ 0 w 282"/>
                      <a:gd name="T5" fmla="*/ 3595 h 3595"/>
                      <a:gd name="T6" fmla="*/ 0 w 282"/>
                      <a:gd name="T7" fmla="*/ 285 h 3595"/>
                      <a:gd name="T8" fmla="*/ 282 w 282"/>
                      <a:gd name="T9" fmla="*/ 0 h 3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2" h="3595">
                        <a:moveTo>
                          <a:pt x="282" y="0"/>
                        </a:moveTo>
                        <a:lnTo>
                          <a:pt x="282" y="3138"/>
                        </a:lnTo>
                        <a:lnTo>
                          <a:pt x="0" y="3595"/>
                        </a:lnTo>
                        <a:lnTo>
                          <a:pt x="0" y="285"/>
                        </a:lnTo>
                        <a:lnTo>
                          <a:pt x="282" y="0"/>
                        </a:lnTo>
                        <a:close/>
                      </a:path>
                    </a:pathLst>
                  </a:custGeom>
                  <a:solidFill>
                    <a:srgbClr val="FFC000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defTabSz="685606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nl-NL" sz="1200" kern="0">
                      <a:solidFill>
                        <a:srgbClr val="000000"/>
                      </a:solidFill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7" name="Rectangle 880"/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4798" y="1515"/>
                    <a:ext cx="813" cy="899"/>
                  </a:xfrm>
                  <a:prstGeom prst="rect">
                    <a:avLst/>
                  </a:prstGeom>
                  <a:noFill/>
                  <a:ln w="0">
                    <a:noFill/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defTabSz="685606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nl-NL" sz="1200" kern="0">
                      <a:solidFill>
                        <a:srgbClr val="000000"/>
                      </a:solidFill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8" name="Rectangle 881"/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4798" y="1857"/>
                    <a:ext cx="228" cy="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002060"/>
                      </a:gs>
                      <a:gs pos="100000">
                        <a:srgbClr val="1929FF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defTabSz="685606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nl-NL" sz="1200" kern="0">
                      <a:solidFill>
                        <a:srgbClr val="000000"/>
                      </a:solidFill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9" name="Freeform 882"/>
                  <p:cNvSpPr>
                    <a:spLocks/>
                  </p:cNvSpPr>
                  <p:nvPr userDrawn="1"/>
                </p:nvSpPr>
                <p:spPr bwMode="auto">
                  <a:xfrm>
                    <a:off x="4798" y="1771"/>
                    <a:ext cx="314" cy="86"/>
                  </a:xfrm>
                  <a:custGeom>
                    <a:avLst/>
                    <a:gdLst>
                      <a:gd name="T0" fmla="*/ 411 w 1255"/>
                      <a:gd name="T1" fmla="*/ 0 h 342"/>
                      <a:gd name="T2" fmla="*/ 1255 w 1255"/>
                      <a:gd name="T3" fmla="*/ 0 h 342"/>
                      <a:gd name="T4" fmla="*/ 913 w 1255"/>
                      <a:gd name="T5" fmla="*/ 342 h 342"/>
                      <a:gd name="T6" fmla="*/ 0 w 1255"/>
                      <a:gd name="T7" fmla="*/ 342 h 342"/>
                      <a:gd name="T8" fmla="*/ 411 w 1255"/>
                      <a:gd name="T9" fmla="*/ 0 h 3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55" h="342">
                        <a:moveTo>
                          <a:pt x="411" y="0"/>
                        </a:moveTo>
                        <a:lnTo>
                          <a:pt x="1255" y="0"/>
                        </a:lnTo>
                        <a:lnTo>
                          <a:pt x="913" y="342"/>
                        </a:lnTo>
                        <a:lnTo>
                          <a:pt x="0" y="342"/>
                        </a:lnTo>
                        <a:lnTo>
                          <a:pt x="411" y="0"/>
                        </a:lnTo>
                        <a:close/>
                      </a:path>
                    </a:pathLst>
                  </a:custGeom>
                  <a:solidFill>
                    <a:srgbClr val="0039AC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defTabSz="685606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nl-NL" sz="1200" kern="0">
                      <a:solidFill>
                        <a:srgbClr val="000000"/>
                      </a:solidFill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90" name="Freeform 883"/>
                  <p:cNvSpPr>
                    <a:spLocks/>
                  </p:cNvSpPr>
                  <p:nvPr userDrawn="1"/>
                </p:nvSpPr>
                <p:spPr bwMode="auto">
                  <a:xfrm>
                    <a:off x="5026" y="1771"/>
                    <a:ext cx="85" cy="642"/>
                  </a:xfrm>
                  <a:custGeom>
                    <a:avLst/>
                    <a:gdLst>
                      <a:gd name="T0" fmla="*/ 342 w 342"/>
                      <a:gd name="T1" fmla="*/ 0 h 2568"/>
                      <a:gd name="T2" fmla="*/ 342 w 342"/>
                      <a:gd name="T3" fmla="*/ 2111 h 2568"/>
                      <a:gd name="T4" fmla="*/ 0 w 342"/>
                      <a:gd name="T5" fmla="*/ 2568 h 2568"/>
                      <a:gd name="T6" fmla="*/ 0 w 342"/>
                      <a:gd name="T7" fmla="*/ 342 h 2568"/>
                      <a:gd name="T8" fmla="*/ 342 w 342"/>
                      <a:gd name="T9" fmla="*/ 0 h 25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2" h="2568">
                        <a:moveTo>
                          <a:pt x="342" y="0"/>
                        </a:moveTo>
                        <a:lnTo>
                          <a:pt x="342" y="2111"/>
                        </a:lnTo>
                        <a:lnTo>
                          <a:pt x="0" y="2568"/>
                        </a:lnTo>
                        <a:lnTo>
                          <a:pt x="0" y="342"/>
                        </a:lnTo>
                        <a:lnTo>
                          <a:pt x="342" y="0"/>
                        </a:lnTo>
                        <a:close/>
                      </a:path>
                    </a:pathLst>
                  </a:custGeom>
                  <a:solidFill>
                    <a:srgbClr val="000075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defTabSz="685606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nl-NL" sz="1200" kern="0">
                      <a:solidFill>
                        <a:srgbClr val="000000"/>
                      </a:solidFill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91" name="Freeform 884"/>
                  <p:cNvSpPr>
                    <a:spLocks/>
                  </p:cNvSpPr>
                  <p:nvPr userDrawn="1"/>
                </p:nvSpPr>
                <p:spPr bwMode="auto">
                  <a:xfrm>
                    <a:off x="5054" y="1515"/>
                    <a:ext cx="286" cy="72"/>
                  </a:xfrm>
                  <a:custGeom>
                    <a:avLst/>
                    <a:gdLst>
                      <a:gd name="T0" fmla="*/ 318 w 1140"/>
                      <a:gd name="T1" fmla="*/ 0 h 289"/>
                      <a:gd name="T2" fmla="*/ 1140 w 1140"/>
                      <a:gd name="T3" fmla="*/ 0 h 289"/>
                      <a:gd name="T4" fmla="*/ 855 w 1140"/>
                      <a:gd name="T5" fmla="*/ 289 h 289"/>
                      <a:gd name="T6" fmla="*/ 0 w 1140"/>
                      <a:gd name="T7" fmla="*/ 289 h 289"/>
                      <a:gd name="T8" fmla="*/ 318 w 1140"/>
                      <a:gd name="T9" fmla="*/ 0 h 2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40" h="289">
                        <a:moveTo>
                          <a:pt x="318" y="0"/>
                        </a:moveTo>
                        <a:lnTo>
                          <a:pt x="1140" y="0"/>
                        </a:lnTo>
                        <a:lnTo>
                          <a:pt x="855" y="289"/>
                        </a:lnTo>
                        <a:lnTo>
                          <a:pt x="0" y="289"/>
                        </a:lnTo>
                        <a:lnTo>
                          <a:pt x="318" y="0"/>
                        </a:lnTo>
                        <a:close/>
                      </a:path>
                    </a:pathLst>
                  </a:custGeom>
                  <a:solidFill>
                    <a:srgbClr val="EEFF26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defTabSz="685606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nl-NL" sz="1200" kern="0">
                      <a:solidFill>
                        <a:srgbClr val="000000"/>
                      </a:solidFill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92" name="Rectangle 885"/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5054" y="1587"/>
                    <a:ext cx="215" cy="82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FFC000"/>
                      </a:gs>
                      <a:gs pos="100000">
                        <a:srgbClr val="FFFF00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defTabSz="685606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nl-NL" sz="1200" kern="0">
                      <a:solidFill>
                        <a:srgbClr val="000000"/>
                      </a:solidFill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93" name="Rectangle 887"/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5298" y="1771"/>
                    <a:ext cx="228" cy="643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B80004"/>
                      </a:gs>
                      <a:gs pos="100000">
                        <a:srgbClr val="FF0000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defTabSz="685606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nl-NL" sz="1200" kern="0">
                      <a:solidFill>
                        <a:srgbClr val="000000"/>
                      </a:solidFill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94" name="Freeform 888"/>
                  <p:cNvSpPr>
                    <a:spLocks/>
                  </p:cNvSpPr>
                  <p:nvPr userDrawn="1"/>
                </p:nvSpPr>
                <p:spPr bwMode="auto">
                  <a:xfrm>
                    <a:off x="5526" y="1686"/>
                    <a:ext cx="85" cy="727"/>
                  </a:xfrm>
                  <a:custGeom>
                    <a:avLst/>
                    <a:gdLst>
                      <a:gd name="T0" fmla="*/ 342 w 342"/>
                      <a:gd name="T1" fmla="*/ 0 h 2911"/>
                      <a:gd name="T2" fmla="*/ 342 w 342"/>
                      <a:gd name="T3" fmla="*/ 2477 h 2911"/>
                      <a:gd name="T4" fmla="*/ 0 w 342"/>
                      <a:gd name="T5" fmla="*/ 2911 h 2911"/>
                      <a:gd name="T6" fmla="*/ 0 w 342"/>
                      <a:gd name="T7" fmla="*/ 334 h 2911"/>
                      <a:gd name="T8" fmla="*/ 342 w 342"/>
                      <a:gd name="T9" fmla="*/ 0 h 29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2" h="2911">
                        <a:moveTo>
                          <a:pt x="342" y="0"/>
                        </a:moveTo>
                        <a:lnTo>
                          <a:pt x="342" y="2477"/>
                        </a:lnTo>
                        <a:lnTo>
                          <a:pt x="0" y="2911"/>
                        </a:lnTo>
                        <a:lnTo>
                          <a:pt x="0" y="334"/>
                        </a:lnTo>
                        <a:lnTo>
                          <a:pt x="342" y="0"/>
                        </a:lnTo>
                        <a:close/>
                      </a:path>
                    </a:pathLst>
                  </a:custGeom>
                  <a:solidFill>
                    <a:srgbClr val="C2001B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defTabSz="685606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nl-NL" sz="1200" kern="0">
                      <a:solidFill>
                        <a:srgbClr val="000000"/>
                      </a:solidFill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85" name="Vrije vorm 84"/>
                <p:cNvSpPr/>
                <p:nvPr userDrawn="1"/>
              </p:nvSpPr>
              <p:spPr>
                <a:xfrm>
                  <a:off x="11389225" y="1241176"/>
                  <a:ext cx="506025" cy="137883"/>
                </a:xfrm>
                <a:custGeom>
                  <a:avLst/>
                  <a:gdLst>
                    <a:gd name="connsiteX0" fmla="*/ 0 w 508407"/>
                    <a:gd name="connsiteY0" fmla="*/ 142646 h 146304"/>
                    <a:gd name="connsiteX1" fmla="*/ 369418 w 508407"/>
                    <a:gd name="connsiteY1" fmla="*/ 146304 h 146304"/>
                    <a:gd name="connsiteX2" fmla="*/ 508407 w 508407"/>
                    <a:gd name="connsiteY2" fmla="*/ 0 h 146304"/>
                    <a:gd name="connsiteX3" fmla="*/ 168250 w 508407"/>
                    <a:gd name="connsiteY3" fmla="*/ 0 h 146304"/>
                    <a:gd name="connsiteX4" fmla="*/ 0 w 508407"/>
                    <a:gd name="connsiteY4" fmla="*/ 142646 h 146304"/>
                    <a:gd name="connsiteX0" fmla="*/ 0 w 508407"/>
                    <a:gd name="connsiteY0" fmla="*/ 142646 h 142646"/>
                    <a:gd name="connsiteX1" fmla="*/ 376562 w 508407"/>
                    <a:gd name="connsiteY1" fmla="*/ 136779 h 142646"/>
                    <a:gd name="connsiteX2" fmla="*/ 508407 w 508407"/>
                    <a:gd name="connsiteY2" fmla="*/ 0 h 142646"/>
                    <a:gd name="connsiteX3" fmla="*/ 168250 w 508407"/>
                    <a:gd name="connsiteY3" fmla="*/ 0 h 142646"/>
                    <a:gd name="connsiteX4" fmla="*/ 0 w 508407"/>
                    <a:gd name="connsiteY4" fmla="*/ 142646 h 142646"/>
                    <a:gd name="connsiteX0" fmla="*/ 0 w 506025"/>
                    <a:gd name="connsiteY0" fmla="*/ 137883 h 137883"/>
                    <a:gd name="connsiteX1" fmla="*/ 374180 w 506025"/>
                    <a:gd name="connsiteY1" fmla="*/ 136779 h 137883"/>
                    <a:gd name="connsiteX2" fmla="*/ 506025 w 506025"/>
                    <a:gd name="connsiteY2" fmla="*/ 0 h 137883"/>
                    <a:gd name="connsiteX3" fmla="*/ 165868 w 506025"/>
                    <a:gd name="connsiteY3" fmla="*/ 0 h 137883"/>
                    <a:gd name="connsiteX4" fmla="*/ 0 w 506025"/>
                    <a:gd name="connsiteY4" fmla="*/ 137883 h 137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6025" h="137883">
                      <a:moveTo>
                        <a:pt x="0" y="137883"/>
                      </a:moveTo>
                      <a:lnTo>
                        <a:pt x="374180" y="136779"/>
                      </a:lnTo>
                      <a:lnTo>
                        <a:pt x="506025" y="0"/>
                      </a:lnTo>
                      <a:lnTo>
                        <a:pt x="165868" y="0"/>
                      </a:lnTo>
                      <a:lnTo>
                        <a:pt x="0" y="137883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algn="ctr" defTabSz="685606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nl-NL" sz="1200" kern="0">
                    <a:solidFill>
                      <a:srgbClr val="FFFFFF"/>
                    </a:solidFill>
                    <a:latin typeface="Segoe UI Light" panose="020B0502040204020203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29" name="Groep 28"/>
            <p:cNvGrpSpPr/>
            <p:nvPr userDrawn="1"/>
          </p:nvGrpSpPr>
          <p:grpSpPr>
            <a:xfrm>
              <a:off x="12548778" y="6003628"/>
              <a:ext cx="1980859" cy="542924"/>
              <a:chOff x="12390702" y="6054428"/>
              <a:chExt cx="1980859" cy="542924"/>
            </a:xfrm>
          </p:grpSpPr>
          <p:sp>
            <p:nvSpPr>
              <p:cNvPr id="48" name="Rechthoek 47"/>
              <p:cNvSpPr/>
              <p:nvPr/>
            </p:nvSpPr>
            <p:spPr>
              <a:xfrm>
                <a:off x="12402284" y="6054428"/>
                <a:ext cx="1969277" cy="5429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55"/>
                <a:endParaRPr lang="en-US" sz="1350">
                  <a:solidFill>
                    <a:prstClr val="white"/>
                  </a:solidFill>
                  <a:latin typeface="Segoe UI Light" panose="020B0502040204020203" pitchFamily="34" charset="0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49" name="Rechthoek 48"/>
              <p:cNvSpPr/>
              <p:nvPr/>
            </p:nvSpPr>
            <p:spPr>
              <a:xfrm>
                <a:off x="12662053" y="6062531"/>
                <a:ext cx="1394335" cy="2923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255"/>
                <a:r>
                  <a:rPr lang="en-US" sz="825" dirty="0">
                    <a:solidFill>
                      <a:prstClr val="black"/>
                    </a:solidFill>
                    <a:latin typeface="Segoe UI Light" panose="020B0502040204020203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Ander </a:t>
                </a:r>
                <a:r>
                  <a:rPr lang="en-US" sz="825" dirty="0" err="1">
                    <a:solidFill>
                      <a:prstClr val="black"/>
                    </a:solidFill>
                    <a:latin typeface="Segoe UI Light" panose="020B0502040204020203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grafiektype</a:t>
                </a:r>
                <a:r>
                  <a:rPr lang="en-US" sz="825" dirty="0">
                    <a:solidFill>
                      <a:prstClr val="black"/>
                    </a:solidFill>
                    <a:latin typeface="Segoe UI Light" panose="020B0502040204020203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…</a:t>
                </a:r>
              </a:p>
            </p:txBody>
          </p:sp>
          <p:sp>
            <p:nvSpPr>
              <p:cNvPr id="50" name="Gelijkbenige driehoek 49"/>
              <p:cNvSpPr/>
              <p:nvPr/>
            </p:nvSpPr>
            <p:spPr>
              <a:xfrm rot="5400000">
                <a:off x="14210471" y="6150144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255"/>
                <a:endParaRPr lang="en-US" sz="1350">
                  <a:solidFill>
                    <a:prstClr val="white"/>
                  </a:solidFill>
                  <a:latin typeface="Segoe UI Light" panose="020B0502040204020203" pitchFamily="34" charset="0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51" name="Afgeronde rechthoek 50"/>
              <p:cNvSpPr/>
              <p:nvPr/>
            </p:nvSpPr>
            <p:spPr>
              <a:xfrm>
                <a:off x="12390702" y="6322741"/>
                <a:ext cx="1973675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pPr defTabSz="914255"/>
                <a:r>
                  <a:rPr lang="en-US" sz="900" dirty="0" err="1">
                    <a:solidFill>
                      <a:prstClr val="black"/>
                    </a:solidFill>
                    <a:latin typeface="Segoe UI Light" panose="020B0502040204020203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Gegevens</a:t>
                </a:r>
                <a:r>
                  <a:rPr lang="en-US" sz="900" dirty="0">
                    <a:solidFill>
                      <a:prstClr val="black"/>
                    </a:solidFill>
                    <a:latin typeface="Segoe UI Light" panose="020B0502040204020203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 </a:t>
                </a:r>
                <a:r>
                  <a:rPr lang="en-US" sz="900" dirty="0" err="1">
                    <a:solidFill>
                      <a:prstClr val="black"/>
                    </a:solidFill>
                    <a:latin typeface="Segoe UI Light" panose="020B0502040204020203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bewerken</a:t>
                </a:r>
                <a:r>
                  <a:rPr lang="en-US" sz="900" dirty="0">
                    <a:solidFill>
                      <a:prstClr val="black"/>
                    </a:solidFill>
                    <a:latin typeface="Segoe UI Light" panose="020B0502040204020203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…</a:t>
                </a:r>
              </a:p>
            </p:txBody>
          </p:sp>
          <p:grpSp>
            <p:nvGrpSpPr>
              <p:cNvPr id="52" name="Groep 51"/>
              <p:cNvGrpSpPr/>
              <p:nvPr/>
            </p:nvGrpSpPr>
            <p:grpSpPr>
              <a:xfrm>
                <a:off x="12461788" y="6100223"/>
                <a:ext cx="204691" cy="170000"/>
                <a:chOff x="15171969" y="1587338"/>
                <a:chExt cx="755407" cy="627385"/>
              </a:xfrm>
            </p:grpSpPr>
            <p:sp>
              <p:nvSpPr>
                <p:cNvPr id="69" name="Rechthoek 962"/>
                <p:cNvSpPr/>
                <p:nvPr userDrawn="1"/>
              </p:nvSpPr>
              <p:spPr>
                <a:xfrm>
                  <a:off x="15171969" y="2008934"/>
                  <a:ext cx="755407" cy="205789"/>
                </a:xfrm>
                <a:custGeom>
                  <a:avLst/>
                  <a:gdLst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664132 w 664132"/>
                    <a:gd name="connsiteY2" fmla="*/ 27778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664132"/>
                    <a:gd name="connsiteY0" fmla="*/ 0 h 290487"/>
                    <a:gd name="connsiteX1" fmla="*/ 664132 w 664132"/>
                    <a:gd name="connsiteY1" fmla="*/ 0 h 290487"/>
                    <a:gd name="connsiteX2" fmla="*/ 333932 w 664132"/>
                    <a:gd name="connsiteY2" fmla="*/ 290487 h 290487"/>
                    <a:gd name="connsiteX3" fmla="*/ 0 w 664132"/>
                    <a:gd name="connsiteY3" fmla="*/ 277787 h 290487"/>
                    <a:gd name="connsiteX4" fmla="*/ 0 w 664132"/>
                    <a:gd name="connsiteY4" fmla="*/ 0 h 290487"/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575232 w 664132"/>
                    <a:gd name="connsiteY2" fmla="*/ 27143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708582"/>
                    <a:gd name="connsiteY0" fmla="*/ 0 h 277787"/>
                    <a:gd name="connsiteX1" fmla="*/ 708582 w 708582"/>
                    <a:gd name="connsiteY1" fmla="*/ 31750 h 277787"/>
                    <a:gd name="connsiteX2" fmla="*/ 575232 w 708582"/>
                    <a:gd name="connsiteY2" fmla="*/ 271437 h 277787"/>
                    <a:gd name="connsiteX3" fmla="*/ 0 w 708582"/>
                    <a:gd name="connsiteY3" fmla="*/ 277787 h 277787"/>
                    <a:gd name="connsiteX4" fmla="*/ 0 w 708582"/>
                    <a:gd name="connsiteY4" fmla="*/ 0 h 277787"/>
                    <a:gd name="connsiteX0" fmla="*/ 228600 w 708582"/>
                    <a:gd name="connsiteY0" fmla="*/ 6350 h 246037"/>
                    <a:gd name="connsiteX1" fmla="*/ 708582 w 708582"/>
                    <a:gd name="connsiteY1" fmla="*/ 0 h 246037"/>
                    <a:gd name="connsiteX2" fmla="*/ 575232 w 708582"/>
                    <a:gd name="connsiteY2" fmla="*/ 239687 h 246037"/>
                    <a:gd name="connsiteX3" fmla="*/ 0 w 708582"/>
                    <a:gd name="connsiteY3" fmla="*/ 246037 h 246037"/>
                    <a:gd name="connsiteX4" fmla="*/ 228600 w 708582"/>
                    <a:gd name="connsiteY4" fmla="*/ 6350 h 246037"/>
                    <a:gd name="connsiteX0" fmla="*/ 228600 w 778432"/>
                    <a:gd name="connsiteY0" fmla="*/ 0 h 239687"/>
                    <a:gd name="connsiteX1" fmla="*/ 778432 w 778432"/>
                    <a:gd name="connsiteY1" fmla="*/ 25400 h 239687"/>
                    <a:gd name="connsiteX2" fmla="*/ 575232 w 778432"/>
                    <a:gd name="connsiteY2" fmla="*/ 233337 h 239687"/>
                    <a:gd name="connsiteX3" fmla="*/ 0 w 778432"/>
                    <a:gd name="connsiteY3" fmla="*/ 239687 h 239687"/>
                    <a:gd name="connsiteX4" fmla="*/ 228600 w 778432"/>
                    <a:gd name="connsiteY4" fmla="*/ 0 h 239687"/>
                    <a:gd name="connsiteX0" fmla="*/ 228600 w 778432"/>
                    <a:gd name="connsiteY0" fmla="*/ 0 h 214287"/>
                    <a:gd name="connsiteX1" fmla="*/ 778432 w 778432"/>
                    <a:gd name="connsiteY1" fmla="*/ 0 h 214287"/>
                    <a:gd name="connsiteX2" fmla="*/ 575232 w 778432"/>
                    <a:gd name="connsiteY2" fmla="*/ 207937 h 214287"/>
                    <a:gd name="connsiteX3" fmla="*/ 0 w 778432"/>
                    <a:gd name="connsiteY3" fmla="*/ 214287 h 214287"/>
                    <a:gd name="connsiteX4" fmla="*/ 228600 w 778432"/>
                    <a:gd name="connsiteY4" fmla="*/ 0 h 214287"/>
                    <a:gd name="connsiteX0" fmla="*/ 228600 w 730724"/>
                    <a:gd name="connsiteY0" fmla="*/ 3975 h 218262"/>
                    <a:gd name="connsiteX1" fmla="*/ 730724 w 730724"/>
                    <a:gd name="connsiteY1" fmla="*/ 0 h 218262"/>
                    <a:gd name="connsiteX2" fmla="*/ 575232 w 730724"/>
                    <a:gd name="connsiteY2" fmla="*/ 211912 h 218262"/>
                    <a:gd name="connsiteX3" fmla="*/ 0 w 730724"/>
                    <a:gd name="connsiteY3" fmla="*/ 218262 h 218262"/>
                    <a:gd name="connsiteX4" fmla="*/ 228600 w 730724"/>
                    <a:gd name="connsiteY4" fmla="*/ 3975 h 218262"/>
                    <a:gd name="connsiteX0" fmla="*/ 252454 w 754578"/>
                    <a:gd name="connsiteY0" fmla="*/ 3975 h 211912"/>
                    <a:gd name="connsiteX1" fmla="*/ 754578 w 754578"/>
                    <a:gd name="connsiteY1" fmla="*/ 0 h 211912"/>
                    <a:gd name="connsiteX2" fmla="*/ 599086 w 754578"/>
                    <a:gd name="connsiteY2" fmla="*/ 211912 h 211912"/>
                    <a:gd name="connsiteX3" fmla="*/ 0 w 754578"/>
                    <a:gd name="connsiteY3" fmla="*/ 210311 h 211912"/>
                    <a:gd name="connsiteX4" fmla="*/ 252454 w 754578"/>
                    <a:gd name="connsiteY4" fmla="*/ 3975 h 211912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599086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754578"/>
                    <a:gd name="connsiteY0" fmla="*/ 0 h 223840"/>
                    <a:gd name="connsiteX1" fmla="*/ 754578 w 754578"/>
                    <a:gd name="connsiteY1" fmla="*/ 7952 h 223840"/>
                    <a:gd name="connsiteX2" fmla="*/ 654745 w 754578"/>
                    <a:gd name="connsiteY2" fmla="*/ 223840 h 223840"/>
                    <a:gd name="connsiteX3" fmla="*/ 0 w 754578"/>
                    <a:gd name="connsiteY3" fmla="*/ 218263 h 223840"/>
                    <a:gd name="connsiteX4" fmla="*/ 172941 w 754578"/>
                    <a:gd name="connsiteY4" fmla="*/ 0 h 223840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646793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818189"/>
                    <a:gd name="connsiteY0" fmla="*/ 0 h 219864"/>
                    <a:gd name="connsiteX1" fmla="*/ 818189 w 818189"/>
                    <a:gd name="connsiteY1" fmla="*/ 31806 h 219864"/>
                    <a:gd name="connsiteX2" fmla="*/ 646793 w 818189"/>
                    <a:gd name="connsiteY2" fmla="*/ 219864 h 219864"/>
                    <a:gd name="connsiteX3" fmla="*/ 0 w 818189"/>
                    <a:gd name="connsiteY3" fmla="*/ 218263 h 219864"/>
                    <a:gd name="connsiteX4" fmla="*/ 172941 w 818189"/>
                    <a:gd name="connsiteY4" fmla="*/ 0 h 219864"/>
                    <a:gd name="connsiteX0" fmla="*/ 172941 w 806262"/>
                    <a:gd name="connsiteY0" fmla="*/ 0 h 219864"/>
                    <a:gd name="connsiteX1" fmla="*/ 806262 w 806262"/>
                    <a:gd name="connsiteY1" fmla="*/ 11928 h 219864"/>
                    <a:gd name="connsiteX2" fmla="*/ 646793 w 806262"/>
                    <a:gd name="connsiteY2" fmla="*/ 219864 h 219864"/>
                    <a:gd name="connsiteX3" fmla="*/ 0 w 806262"/>
                    <a:gd name="connsiteY3" fmla="*/ 218263 h 219864"/>
                    <a:gd name="connsiteX4" fmla="*/ 172941 w 806262"/>
                    <a:gd name="connsiteY4" fmla="*/ 0 h 219864"/>
                    <a:gd name="connsiteX0" fmla="*/ 172941 w 798310"/>
                    <a:gd name="connsiteY0" fmla="*/ 0 h 219864"/>
                    <a:gd name="connsiteX1" fmla="*/ 798310 w 798310"/>
                    <a:gd name="connsiteY1" fmla="*/ 15903 h 219864"/>
                    <a:gd name="connsiteX2" fmla="*/ 646793 w 798310"/>
                    <a:gd name="connsiteY2" fmla="*/ 219864 h 219864"/>
                    <a:gd name="connsiteX3" fmla="*/ 0 w 798310"/>
                    <a:gd name="connsiteY3" fmla="*/ 218263 h 219864"/>
                    <a:gd name="connsiteX4" fmla="*/ 172941 w 798310"/>
                    <a:gd name="connsiteY4" fmla="*/ 0 h 219864"/>
                    <a:gd name="connsiteX0" fmla="*/ 172941 w 798310"/>
                    <a:gd name="connsiteY0" fmla="*/ 0 h 259620"/>
                    <a:gd name="connsiteX1" fmla="*/ 798310 w 798310"/>
                    <a:gd name="connsiteY1" fmla="*/ 15903 h 259620"/>
                    <a:gd name="connsiteX2" fmla="*/ 614988 w 798310"/>
                    <a:gd name="connsiteY2" fmla="*/ 259620 h 259620"/>
                    <a:gd name="connsiteX3" fmla="*/ 0 w 798310"/>
                    <a:gd name="connsiteY3" fmla="*/ 218263 h 259620"/>
                    <a:gd name="connsiteX4" fmla="*/ 172941 w 798310"/>
                    <a:gd name="connsiteY4" fmla="*/ 0 h 259620"/>
                    <a:gd name="connsiteX0" fmla="*/ 188843 w 814212"/>
                    <a:gd name="connsiteY0" fmla="*/ 0 h 259620"/>
                    <a:gd name="connsiteX1" fmla="*/ 814212 w 814212"/>
                    <a:gd name="connsiteY1" fmla="*/ 15903 h 259620"/>
                    <a:gd name="connsiteX2" fmla="*/ 630890 w 814212"/>
                    <a:gd name="connsiteY2" fmla="*/ 259620 h 259620"/>
                    <a:gd name="connsiteX3" fmla="*/ 0 w 814212"/>
                    <a:gd name="connsiteY3" fmla="*/ 254043 h 259620"/>
                    <a:gd name="connsiteX4" fmla="*/ 188843 w 814212"/>
                    <a:gd name="connsiteY4" fmla="*/ 0 h 259620"/>
                    <a:gd name="connsiteX0" fmla="*/ 208721 w 834090"/>
                    <a:gd name="connsiteY0" fmla="*/ 0 h 259620"/>
                    <a:gd name="connsiteX1" fmla="*/ 834090 w 834090"/>
                    <a:gd name="connsiteY1" fmla="*/ 15903 h 259620"/>
                    <a:gd name="connsiteX2" fmla="*/ 650768 w 834090"/>
                    <a:gd name="connsiteY2" fmla="*/ 259620 h 259620"/>
                    <a:gd name="connsiteX3" fmla="*/ 0 w 834090"/>
                    <a:gd name="connsiteY3" fmla="*/ 254043 h 259620"/>
                    <a:gd name="connsiteX4" fmla="*/ 208721 w 834090"/>
                    <a:gd name="connsiteY4" fmla="*/ 0 h 259620"/>
                    <a:gd name="connsiteX0" fmla="*/ 268356 w 893725"/>
                    <a:gd name="connsiteY0" fmla="*/ 0 h 259620"/>
                    <a:gd name="connsiteX1" fmla="*/ 893725 w 893725"/>
                    <a:gd name="connsiteY1" fmla="*/ 15903 h 259620"/>
                    <a:gd name="connsiteX2" fmla="*/ 710403 w 893725"/>
                    <a:gd name="connsiteY2" fmla="*/ 259620 h 259620"/>
                    <a:gd name="connsiteX3" fmla="*/ 0 w 893725"/>
                    <a:gd name="connsiteY3" fmla="*/ 254043 h 259620"/>
                    <a:gd name="connsiteX4" fmla="*/ 268356 w 893725"/>
                    <a:gd name="connsiteY4" fmla="*/ 0 h 259620"/>
                    <a:gd name="connsiteX0" fmla="*/ 260405 w 885774"/>
                    <a:gd name="connsiteY0" fmla="*/ 0 h 259620"/>
                    <a:gd name="connsiteX1" fmla="*/ 885774 w 885774"/>
                    <a:gd name="connsiteY1" fmla="*/ 15903 h 259620"/>
                    <a:gd name="connsiteX2" fmla="*/ 702452 w 885774"/>
                    <a:gd name="connsiteY2" fmla="*/ 259620 h 259620"/>
                    <a:gd name="connsiteX3" fmla="*/ 0 w 885774"/>
                    <a:gd name="connsiteY3" fmla="*/ 254043 h 259620"/>
                    <a:gd name="connsiteX4" fmla="*/ 260405 w 885774"/>
                    <a:gd name="connsiteY4" fmla="*/ 0 h 259620"/>
                    <a:gd name="connsiteX0" fmla="*/ 220648 w 885774"/>
                    <a:gd name="connsiteY0" fmla="*/ 0 h 243717"/>
                    <a:gd name="connsiteX1" fmla="*/ 885774 w 885774"/>
                    <a:gd name="connsiteY1" fmla="*/ 0 h 243717"/>
                    <a:gd name="connsiteX2" fmla="*/ 702452 w 885774"/>
                    <a:gd name="connsiteY2" fmla="*/ 243717 h 243717"/>
                    <a:gd name="connsiteX3" fmla="*/ 0 w 885774"/>
                    <a:gd name="connsiteY3" fmla="*/ 238140 h 243717"/>
                    <a:gd name="connsiteX4" fmla="*/ 220648 w 885774"/>
                    <a:gd name="connsiteY4" fmla="*/ 0 h 2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5774" h="243717">
                      <a:moveTo>
                        <a:pt x="220648" y="0"/>
                      </a:moveTo>
                      <a:lnTo>
                        <a:pt x="885774" y="0"/>
                      </a:lnTo>
                      <a:lnTo>
                        <a:pt x="702452" y="243717"/>
                      </a:lnTo>
                      <a:lnTo>
                        <a:pt x="0" y="238140"/>
                      </a:lnTo>
                      <a:lnTo>
                        <a:pt x="220648" y="0"/>
                      </a:lnTo>
                      <a:close/>
                    </a:path>
                  </a:pathLst>
                </a:custGeom>
                <a:solidFill>
                  <a:srgbClr val="FFFFFF">
                    <a:lumMod val="50000"/>
                  </a:srgbClr>
                </a:solidFill>
                <a:ln w="25400" cap="flat" cmpd="sng" algn="ctr">
                  <a:noFill/>
                  <a:prstDash val="solid"/>
                </a:ln>
                <a:effectLst>
                  <a:softEdge rad="31750"/>
                </a:effectLst>
              </p:spPr>
              <p:txBody>
                <a:bodyPr rtlCol="0" anchor="ctr"/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algn="ctr" defTabSz="685606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nl-NL" sz="1200" kern="0">
                    <a:solidFill>
                      <a:srgbClr val="FFFFFF"/>
                    </a:solidFill>
                    <a:latin typeface="Segoe UI Light" panose="020B0502040204020203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70" name="Groep 69"/>
                <p:cNvGrpSpPr/>
                <p:nvPr userDrawn="1"/>
              </p:nvGrpSpPr>
              <p:grpSpPr>
                <a:xfrm>
                  <a:off x="15281106" y="1587338"/>
                  <a:ext cx="511775" cy="560304"/>
                  <a:chOff x="10604642" y="969717"/>
                  <a:chExt cx="1290643" cy="1427163"/>
                </a:xfrm>
              </p:grpSpPr>
              <p:grpSp>
                <p:nvGrpSpPr>
                  <p:cNvPr id="71" name="Group 879"/>
                  <p:cNvGrpSpPr>
                    <a:grpSpLocks noChangeAspect="1"/>
                  </p:cNvGrpSpPr>
                  <p:nvPr userDrawn="1"/>
                </p:nvGrpSpPr>
                <p:grpSpPr bwMode="auto">
                  <a:xfrm>
                    <a:off x="10604642" y="969717"/>
                    <a:ext cx="1290643" cy="1427163"/>
                    <a:chOff x="4798" y="1515"/>
                    <a:chExt cx="813" cy="899"/>
                  </a:xfrm>
                </p:grpSpPr>
                <p:sp>
                  <p:nvSpPr>
                    <p:cNvPr id="73" name="Freeform 886"/>
                    <p:cNvSpPr>
                      <a:spLocks/>
                    </p:cNvSpPr>
                    <p:nvPr userDrawn="1"/>
                  </p:nvSpPr>
                  <p:spPr bwMode="auto">
                    <a:xfrm>
                      <a:off x="5269" y="1515"/>
                      <a:ext cx="71" cy="898"/>
                    </a:xfrm>
                    <a:custGeom>
                      <a:avLst/>
                      <a:gdLst>
                        <a:gd name="T0" fmla="*/ 282 w 282"/>
                        <a:gd name="T1" fmla="*/ 0 h 3595"/>
                        <a:gd name="T2" fmla="*/ 282 w 282"/>
                        <a:gd name="T3" fmla="*/ 3138 h 3595"/>
                        <a:gd name="T4" fmla="*/ 0 w 282"/>
                        <a:gd name="T5" fmla="*/ 3595 h 3595"/>
                        <a:gd name="T6" fmla="*/ 0 w 282"/>
                        <a:gd name="T7" fmla="*/ 285 h 3595"/>
                        <a:gd name="T8" fmla="*/ 282 w 282"/>
                        <a:gd name="T9" fmla="*/ 0 h 35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82" h="3595">
                          <a:moveTo>
                            <a:pt x="282" y="0"/>
                          </a:moveTo>
                          <a:lnTo>
                            <a:pt x="282" y="3138"/>
                          </a:lnTo>
                          <a:lnTo>
                            <a:pt x="0" y="3595"/>
                          </a:lnTo>
                          <a:lnTo>
                            <a:pt x="0" y="285"/>
                          </a:lnTo>
                          <a:lnTo>
                            <a:pt x="282" y="0"/>
                          </a:lnTo>
                          <a:close/>
                        </a:path>
                      </a:pathLst>
                    </a:custGeom>
                    <a:solidFill>
                      <a:srgbClr val="FFC000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defTabSz="685606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nl-NL" sz="1200" kern="0">
                        <a:solidFill>
                          <a:srgbClr val="000000"/>
                        </a:solidFill>
                        <a:latin typeface="Segoe UI Light" panose="020B0502040204020203" pitchFamily="34" charset="0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74" name="Rectangle 880"/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798" y="1515"/>
                      <a:ext cx="813" cy="899"/>
                    </a:xfrm>
                    <a:prstGeom prst="rect">
                      <a:avLst/>
                    </a:prstGeom>
                    <a:no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defTabSz="685606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nl-NL" sz="1200" kern="0">
                        <a:solidFill>
                          <a:srgbClr val="000000"/>
                        </a:solidFill>
                        <a:latin typeface="Segoe UI Light" panose="020B0502040204020203" pitchFamily="34" charset="0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75" name="Rectangle 881"/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798" y="1857"/>
                      <a:ext cx="228" cy="55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2060"/>
                        </a:gs>
                        <a:gs pos="100000">
                          <a:srgbClr val="1929FF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defTabSz="685606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nl-NL" sz="1200" kern="0">
                        <a:solidFill>
                          <a:srgbClr val="000000"/>
                        </a:solidFill>
                        <a:latin typeface="Segoe UI Light" panose="020B0502040204020203" pitchFamily="34" charset="0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76" name="Freeform 882"/>
                    <p:cNvSpPr>
                      <a:spLocks/>
                    </p:cNvSpPr>
                    <p:nvPr userDrawn="1"/>
                  </p:nvSpPr>
                  <p:spPr bwMode="auto">
                    <a:xfrm>
                      <a:off x="4798" y="1771"/>
                      <a:ext cx="314" cy="86"/>
                    </a:xfrm>
                    <a:custGeom>
                      <a:avLst/>
                      <a:gdLst>
                        <a:gd name="T0" fmla="*/ 411 w 1255"/>
                        <a:gd name="T1" fmla="*/ 0 h 342"/>
                        <a:gd name="T2" fmla="*/ 1255 w 1255"/>
                        <a:gd name="T3" fmla="*/ 0 h 342"/>
                        <a:gd name="T4" fmla="*/ 913 w 1255"/>
                        <a:gd name="T5" fmla="*/ 342 h 342"/>
                        <a:gd name="T6" fmla="*/ 0 w 1255"/>
                        <a:gd name="T7" fmla="*/ 342 h 342"/>
                        <a:gd name="T8" fmla="*/ 411 w 1255"/>
                        <a:gd name="T9" fmla="*/ 0 h 34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255" h="342">
                          <a:moveTo>
                            <a:pt x="411" y="0"/>
                          </a:moveTo>
                          <a:lnTo>
                            <a:pt x="1255" y="0"/>
                          </a:lnTo>
                          <a:lnTo>
                            <a:pt x="913" y="342"/>
                          </a:lnTo>
                          <a:lnTo>
                            <a:pt x="0" y="342"/>
                          </a:lnTo>
                          <a:lnTo>
                            <a:pt x="411" y="0"/>
                          </a:lnTo>
                          <a:close/>
                        </a:path>
                      </a:pathLst>
                    </a:custGeom>
                    <a:solidFill>
                      <a:srgbClr val="0039AC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defTabSz="685606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nl-NL" sz="1200" kern="0">
                        <a:solidFill>
                          <a:srgbClr val="000000"/>
                        </a:solidFill>
                        <a:latin typeface="Segoe UI Light" panose="020B0502040204020203" pitchFamily="34" charset="0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77" name="Freeform 883"/>
                    <p:cNvSpPr>
                      <a:spLocks/>
                    </p:cNvSpPr>
                    <p:nvPr userDrawn="1"/>
                  </p:nvSpPr>
                  <p:spPr bwMode="auto">
                    <a:xfrm>
                      <a:off x="5026" y="1771"/>
                      <a:ext cx="85" cy="642"/>
                    </a:xfrm>
                    <a:custGeom>
                      <a:avLst/>
                      <a:gdLst>
                        <a:gd name="T0" fmla="*/ 342 w 342"/>
                        <a:gd name="T1" fmla="*/ 0 h 2568"/>
                        <a:gd name="T2" fmla="*/ 342 w 342"/>
                        <a:gd name="T3" fmla="*/ 2111 h 2568"/>
                        <a:gd name="T4" fmla="*/ 0 w 342"/>
                        <a:gd name="T5" fmla="*/ 2568 h 2568"/>
                        <a:gd name="T6" fmla="*/ 0 w 342"/>
                        <a:gd name="T7" fmla="*/ 342 h 2568"/>
                        <a:gd name="T8" fmla="*/ 342 w 342"/>
                        <a:gd name="T9" fmla="*/ 0 h 256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568">
                          <a:moveTo>
                            <a:pt x="342" y="0"/>
                          </a:moveTo>
                          <a:lnTo>
                            <a:pt x="342" y="2111"/>
                          </a:lnTo>
                          <a:lnTo>
                            <a:pt x="0" y="2568"/>
                          </a:lnTo>
                          <a:lnTo>
                            <a:pt x="0" y="342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000075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defTabSz="685606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nl-NL" sz="1200" kern="0">
                        <a:solidFill>
                          <a:srgbClr val="000000"/>
                        </a:solidFill>
                        <a:latin typeface="Segoe UI Light" panose="020B0502040204020203" pitchFamily="34" charset="0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78" name="Freeform 884"/>
                    <p:cNvSpPr>
                      <a:spLocks/>
                    </p:cNvSpPr>
                    <p:nvPr userDrawn="1"/>
                  </p:nvSpPr>
                  <p:spPr bwMode="auto">
                    <a:xfrm>
                      <a:off x="5054" y="1515"/>
                      <a:ext cx="286" cy="72"/>
                    </a:xfrm>
                    <a:custGeom>
                      <a:avLst/>
                      <a:gdLst>
                        <a:gd name="T0" fmla="*/ 318 w 1140"/>
                        <a:gd name="T1" fmla="*/ 0 h 289"/>
                        <a:gd name="T2" fmla="*/ 1140 w 1140"/>
                        <a:gd name="T3" fmla="*/ 0 h 289"/>
                        <a:gd name="T4" fmla="*/ 855 w 1140"/>
                        <a:gd name="T5" fmla="*/ 289 h 289"/>
                        <a:gd name="T6" fmla="*/ 0 w 1140"/>
                        <a:gd name="T7" fmla="*/ 289 h 289"/>
                        <a:gd name="T8" fmla="*/ 318 w 1140"/>
                        <a:gd name="T9" fmla="*/ 0 h 2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40" h="289">
                          <a:moveTo>
                            <a:pt x="318" y="0"/>
                          </a:moveTo>
                          <a:lnTo>
                            <a:pt x="1140" y="0"/>
                          </a:lnTo>
                          <a:lnTo>
                            <a:pt x="855" y="289"/>
                          </a:lnTo>
                          <a:lnTo>
                            <a:pt x="0" y="289"/>
                          </a:lnTo>
                          <a:lnTo>
                            <a:pt x="318" y="0"/>
                          </a:lnTo>
                          <a:close/>
                        </a:path>
                      </a:pathLst>
                    </a:custGeom>
                    <a:solidFill>
                      <a:srgbClr val="EEFF26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defTabSz="685606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nl-NL" sz="1200" kern="0">
                        <a:solidFill>
                          <a:srgbClr val="000000"/>
                        </a:solidFill>
                        <a:latin typeface="Segoe UI Light" panose="020B0502040204020203" pitchFamily="34" charset="0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79" name="Rectangle 885"/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054" y="1587"/>
                      <a:ext cx="215" cy="82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C000"/>
                        </a:gs>
                        <a:gs pos="100000">
                          <a:srgbClr val="FFFF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defTabSz="685606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nl-NL" sz="1200" kern="0">
                        <a:solidFill>
                          <a:srgbClr val="000000"/>
                        </a:solidFill>
                        <a:latin typeface="Segoe UI Light" panose="020B0502040204020203" pitchFamily="34" charset="0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80" name="Rectangle 887"/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298" y="1771"/>
                      <a:ext cx="228" cy="643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B80004"/>
                        </a:gs>
                        <a:gs pos="100000">
                          <a:srgbClr val="FF00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defTabSz="685606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nl-NL" sz="1200" kern="0">
                        <a:solidFill>
                          <a:srgbClr val="000000"/>
                        </a:solidFill>
                        <a:latin typeface="Segoe UI Light" panose="020B0502040204020203" pitchFamily="34" charset="0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81" name="Freeform 888"/>
                    <p:cNvSpPr>
                      <a:spLocks/>
                    </p:cNvSpPr>
                    <p:nvPr userDrawn="1"/>
                  </p:nvSpPr>
                  <p:spPr bwMode="auto">
                    <a:xfrm>
                      <a:off x="5526" y="1686"/>
                      <a:ext cx="85" cy="727"/>
                    </a:xfrm>
                    <a:custGeom>
                      <a:avLst/>
                      <a:gdLst>
                        <a:gd name="T0" fmla="*/ 342 w 342"/>
                        <a:gd name="T1" fmla="*/ 0 h 2911"/>
                        <a:gd name="T2" fmla="*/ 342 w 342"/>
                        <a:gd name="T3" fmla="*/ 2477 h 2911"/>
                        <a:gd name="T4" fmla="*/ 0 w 342"/>
                        <a:gd name="T5" fmla="*/ 2911 h 2911"/>
                        <a:gd name="T6" fmla="*/ 0 w 342"/>
                        <a:gd name="T7" fmla="*/ 334 h 2911"/>
                        <a:gd name="T8" fmla="*/ 342 w 342"/>
                        <a:gd name="T9" fmla="*/ 0 h 291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911">
                          <a:moveTo>
                            <a:pt x="342" y="0"/>
                          </a:moveTo>
                          <a:lnTo>
                            <a:pt x="342" y="2477"/>
                          </a:lnTo>
                          <a:lnTo>
                            <a:pt x="0" y="2911"/>
                          </a:lnTo>
                          <a:lnTo>
                            <a:pt x="0" y="334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C2001B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defTabSz="685606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nl-NL" sz="1200" kern="0">
                        <a:solidFill>
                          <a:srgbClr val="000000"/>
                        </a:solidFill>
                        <a:latin typeface="Segoe UI Light" panose="020B0502040204020203" pitchFamily="34" charset="0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</p:grpSp>
              <p:sp>
                <p:nvSpPr>
                  <p:cNvPr id="72" name="Vrije vorm 71"/>
                  <p:cNvSpPr/>
                  <p:nvPr userDrawn="1"/>
                </p:nvSpPr>
                <p:spPr>
                  <a:xfrm>
                    <a:off x="11389225" y="1241176"/>
                    <a:ext cx="506025" cy="137883"/>
                  </a:xfrm>
                  <a:custGeom>
                    <a:avLst/>
                    <a:gdLst>
                      <a:gd name="connsiteX0" fmla="*/ 0 w 508407"/>
                      <a:gd name="connsiteY0" fmla="*/ 142646 h 146304"/>
                      <a:gd name="connsiteX1" fmla="*/ 369418 w 508407"/>
                      <a:gd name="connsiteY1" fmla="*/ 146304 h 146304"/>
                      <a:gd name="connsiteX2" fmla="*/ 508407 w 508407"/>
                      <a:gd name="connsiteY2" fmla="*/ 0 h 146304"/>
                      <a:gd name="connsiteX3" fmla="*/ 168250 w 508407"/>
                      <a:gd name="connsiteY3" fmla="*/ 0 h 146304"/>
                      <a:gd name="connsiteX4" fmla="*/ 0 w 508407"/>
                      <a:gd name="connsiteY4" fmla="*/ 142646 h 146304"/>
                      <a:gd name="connsiteX0" fmla="*/ 0 w 508407"/>
                      <a:gd name="connsiteY0" fmla="*/ 142646 h 142646"/>
                      <a:gd name="connsiteX1" fmla="*/ 376562 w 508407"/>
                      <a:gd name="connsiteY1" fmla="*/ 136779 h 142646"/>
                      <a:gd name="connsiteX2" fmla="*/ 508407 w 508407"/>
                      <a:gd name="connsiteY2" fmla="*/ 0 h 142646"/>
                      <a:gd name="connsiteX3" fmla="*/ 168250 w 508407"/>
                      <a:gd name="connsiteY3" fmla="*/ 0 h 142646"/>
                      <a:gd name="connsiteX4" fmla="*/ 0 w 508407"/>
                      <a:gd name="connsiteY4" fmla="*/ 142646 h 142646"/>
                      <a:gd name="connsiteX0" fmla="*/ 0 w 506025"/>
                      <a:gd name="connsiteY0" fmla="*/ 137883 h 137883"/>
                      <a:gd name="connsiteX1" fmla="*/ 374180 w 506025"/>
                      <a:gd name="connsiteY1" fmla="*/ 136779 h 137883"/>
                      <a:gd name="connsiteX2" fmla="*/ 506025 w 506025"/>
                      <a:gd name="connsiteY2" fmla="*/ 0 h 137883"/>
                      <a:gd name="connsiteX3" fmla="*/ 165868 w 506025"/>
                      <a:gd name="connsiteY3" fmla="*/ 0 h 137883"/>
                      <a:gd name="connsiteX4" fmla="*/ 0 w 506025"/>
                      <a:gd name="connsiteY4" fmla="*/ 137883 h 1378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6025" h="137883">
                        <a:moveTo>
                          <a:pt x="0" y="137883"/>
                        </a:moveTo>
                        <a:lnTo>
                          <a:pt x="374180" y="136779"/>
                        </a:lnTo>
                        <a:lnTo>
                          <a:pt x="506025" y="0"/>
                        </a:lnTo>
                        <a:lnTo>
                          <a:pt x="165868" y="0"/>
                        </a:lnTo>
                        <a:lnTo>
                          <a:pt x="0" y="137883"/>
                        </a:lnTo>
                        <a:close/>
                      </a:path>
                    </a:pathLst>
                  </a:custGeom>
                  <a:solidFill>
                    <a:srgbClr val="C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algn="ctr" defTabSz="685606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nl-NL" sz="1200" kern="0">
                      <a:solidFill>
                        <a:srgbClr val="FFFFFF"/>
                      </a:solidFill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  <p:grpSp>
            <p:nvGrpSpPr>
              <p:cNvPr id="53" name="Groep 52"/>
              <p:cNvGrpSpPr/>
              <p:nvPr/>
            </p:nvGrpSpPr>
            <p:grpSpPr>
              <a:xfrm>
                <a:off x="12468521" y="6356844"/>
                <a:ext cx="133446" cy="114786"/>
                <a:chOff x="14587469" y="6356844"/>
                <a:chExt cx="133446" cy="114786"/>
              </a:xfrm>
            </p:grpSpPr>
            <p:sp>
              <p:nvSpPr>
                <p:cNvPr id="59" name="Rectangle 6"/>
                <p:cNvSpPr>
                  <a:spLocks noChangeArrowheads="1"/>
                </p:cNvSpPr>
                <p:nvPr userDrawn="1"/>
              </p:nvSpPr>
              <p:spPr bwMode="auto">
                <a:xfrm>
                  <a:off x="14588703" y="6379233"/>
                  <a:ext cx="130780" cy="91699"/>
                </a:xfrm>
                <a:prstGeom prst="rect">
                  <a:avLst/>
                </a:prstGeom>
                <a:solidFill>
                  <a:srgbClr val="F2FAFF"/>
                </a:solidFill>
                <a:ln w="0">
                  <a:solidFill>
                    <a:schemeClr val="bg2">
                      <a:lumMod val="50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255"/>
                  <a:endParaRPr lang="nl-NL" sz="1275" dirty="0">
                    <a:solidFill>
                      <a:prstClr val="black"/>
                    </a:solidFill>
                    <a:latin typeface="Segoe UI Light" panose="020B0502040204020203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0" name="Rectangle 15"/>
                <p:cNvSpPr>
                  <a:spLocks noChangeArrowheads="1"/>
                </p:cNvSpPr>
                <p:nvPr userDrawn="1"/>
              </p:nvSpPr>
              <p:spPr bwMode="auto">
                <a:xfrm>
                  <a:off x="14587469" y="6423761"/>
                  <a:ext cx="131076" cy="1446"/>
                </a:xfrm>
                <a:prstGeom prst="rect">
                  <a:avLst/>
                </a:prstGeom>
                <a:gradFill flip="none" rotWithShape="1">
                  <a:gsLst>
                    <a:gs pos="20000">
                      <a:srgbClr val="0039AC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255"/>
                  <a:endParaRPr lang="nl-NL" sz="1275" dirty="0">
                    <a:solidFill>
                      <a:prstClr val="black"/>
                    </a:solidFill>
                    <a:latin typeface="Segoe UI Light" panose="020B0502040204020203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1" name="Freeform 14"/>
                <p:cNvSpPr>
                  <a:spLocks noEditPoints="1"/>
                </p:cNvSpPr>
                <p:nvPr userDrawn="1"/>
              </p:nvSpPr>
              <p:spPr bwMode="auto">
                <a:xfrm>
                  <a:off x="14588901" y="6356844"/>
                  <a:ext cx="132014" cy="114786"/>
                </a:xfrm>
                <a:custGeom>
                  <a:avLst/>
                  <a:gdLst>
                    <a:gd name="T0" fmla="*/ 48 w 5347"/>
                    <a:gd name="T1" fmla="*/ 48 h 4605"/>
                    <a:gd name="T2" fmla="*/ 48 w 5347"/>
                    <a:gd name="T3" fmla="*/ 4557 h 4605"/>
                    <a:gd name="T4" fmla="*/ 5299 w 5347"/>
                    <a:gd name="T5" fmla="*/ 4557 h 4605"/>
                    <a:gd name="T6" fmla="*/ 5299 w 5347"/>
                    <a:gd name="T7" fmla="*/ 48 h 4605"/>
                    <a:gd name="T8" fmla="*/ 48 w 5347"/>
                    <a:gd name="T9" fmla="*/ 48 h 4605"/>
                    <a:gd name="T10" fmla="*/ 0 w 5347"/>
                    <a:gd name="T11" fmla="*/ 0 h 4605"/>
                    <a:gd name="T12" fmla="*/ 5347 w 5347"/>
                    <a:gd name="T13" fmla="*/ 0 h 4605"/>
                    <a:gd name="T14" fmla="*/ 5347 w 5347"/>
                    <a:gd name="T15" fmla="*/ 4605 h 4605"/>
                    <a:gd name="T16" fmla="*/ 0 w 5347"/>
                    <a:gd name="T17" fmla="*/ 4605 h 4605"/>
                    <a:gd name="T18" fmla="*/ 0 w 5347"/>
                    <a:gd name="T19" fmla="*/ 0 h 46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347" h="4605">
                      <a:moveTo>
                        <a:pt x="48" y="48"/>
                      </a:moveTo>
                      <a:lnTo>
                        <a:pt x="48" y="4557"/>
                      </a:lnTo>
                      <a:lnTo>
                        <a:pt x="5299" y="4557"/>
                      </a:lnTo>
                      <a:lnTo>
                        <a:pt x="5299" y="48"/>
                      </a:lnTo>
                      <a:lnTo>
                        <a:pt x="48" y="48"/>
                      </a:lnTo>
                      <a:close/>
                      <a:moveTo>
                        <a:pt x="0" y="0"/>
                      </a:moveTo>
                      <a:lnTo>
                        <a:pt x="5347" y="0"/>
                      </a:lnTo>
                      <a:lnTo>
                        <a:pt x="5347" y="4605"/>
                      </a:lnTo>
                      <a:lnTo>
                        <a:pt x="0" y="460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E5D88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255"/>
                  <a:endParaRPr lang="nl-NL" sz="1275" dirty="0">
                    <a:solidFill>
                      <a:prstClr val="black"/>
                    </a:solidFill>
                    <a:latin typeface="Segoe UI Light" panose="020B0502040204020203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cxnSp>
              <p:nvCxnSpPr>
                <p:cNvPr id="62" name="Rechte verbindingslijn 61"/>
                <p:cNvCxnSpPr/>
                <p:nvPr userDrawn="1"/>
              </p:nvCxnSpPr>
              <p:spPr>
                <a:xfrm flipH="1">
                  <a:off x="14654334" y="6382168"/>
                  <a:ext cx="162" cy="8649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Rechte verbindingslijn 62"/>
                <p:cNvCxnSpPr/>
                <p:nvPr userDrawn="1"/>
              </p:nvCxnSpPr>
              <p:spPr>
                <a:xfrm>
                  <a:off x="14689188" y="6382168"/>
                  <a:ext cx="0" cy="8649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Rechte verbindingslijn 63"/>
                <p:cNvCxnSpPr/>
                <p:nvPr userDrawn="1"/>
              </p:nvCxnSpPr>
              <p:spPr>
                <a:xfrm>
                  <a:off x="14619892" y="6382040"/>
                  <a:ext cx="0" cy="8577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Rechte verbindingslijn 64"/>
                <p:cNvCxnSpPr/>
                <p:nvPr userDrawn="1"/>
              </p:nvCxnSpPr>
              <p:spPr>
                <a:xfrm flipH="1">
                  <a:off x="14593115" y="6400164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Rechte verbindingslijn 65"/>
                <p:cNvCxnSpPr/>
                <p:nvPr userDrawn="1"/>
              </p:nvCxnSpPr>
              <p:spPr>
                <a:xfrm flipH="1">
                  <a:off x="14593115" y="6423860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Rechte verbindingslijn 66"/>
                <p:cNvCxnSpPr/>
                <p:nvPr userDrawn="1"/>
              </p:nvCxnSpPr>
              <p:spPr>
                <a:xfrm flipH="1">
                  <a:off x="14593115" y="6447556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8" name="Rectangle 13"/>
                <p:cNvSpPr>
                  <a:spLocks noChangeArrowheads="1"/>
                </p:cNvSpPr>
                <p:nvPr userDrawn="1"/>
              </p:nvSpPr>
              <p:spPr bwMode="auto">
                <a:xfrm>
                  <a:off x="14590283" y="6359138"/>
                  <a:ext cx="128657" cy="1934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1929FF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255"/>
                  <a:endParaRPr lang="nl-NL" sz="1275" dirty="0">
                    <a:solidFill>
                      <a:prstClr val="black"/>
                    </a:solidFill>
                    <a:latin typeface="Segoe UI Light" panose="020B0502040204020203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54" name="Groep 53"/>
              <p:cNvGrpSpPr/>
              <p:nvPr/>
            </p:nvGrpSpPr>
            <p:grpSpPr>
              <a:xfrm>
                <a:off x="12529899" y="6421402"/>
                <a:ext cx="97399" cy="97399"/>
                <a:chOff x="14546483" y="5323041"/>
                <a:chExt cx="242460" cy="242460"/>
              </a:xfrm>
            </p:grpSpPr>
            <p:sp>
              <p:nvSpPr>
                <p:cNvPr id="55" name="Rechthoek 54"/>
                <p:cNvSpPr/>
                <p:nvPr userDrawn="1"/>
              </p:nvSpPr>
              <p:spPr>
                <a:xfrm>
                  <a:off x="14546483" y="5323041"/>
                  <a:ext cx="242460" cy="242460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rgbClr val="00A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55"/>
                  <a:endParaRPr lang="en-US" sz="1350">
                    <a:solidFill>
                      <a:prstClr val="white"/>
                    </a:solidFill>
                    <a:latin typeface="Segoe UI Light" panose="020B0502040204020203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56" name="Groep 55"/>
                <p:cNvGrpSpPr/>
                <p:nvPr/>
              </p:nvGrpSpPr>
              <p:grpSpPr>
                <a:xfrm>
                  <a:off x="14568035" y="5357818"/>
                  <a:ext cx="199836" cy="175226"/>
                  <a:chOff x="14559757" y="5349611"/>
                  <a:chExt cx="216392" cy="191641"/>
                </a:xfrm>
              </p:grpSpPr>
              <p:sp>
                <p:nvSpPr>
                  <p:cNvPr id="57" name="Parallellogram 56"/>
                  <p:cNvSpPr/>
                  <p:nvPr/>
                </p:nvSpPr>
                <p:spPr>
                  <a:xfrm>
                    <a:off x="14559757" y="5369222"/>
                    <a:ext cx="214316" cy="147762"/>
                  </a:xfrm>
                  <a:prstGeom prst="parallelogram">
                    <a:avLst>
                      <a:gd name="adj" fmla="val 93909"/>
                    </a:avLst>
                  </a:prstGeom>
                  <a:solidFill>
                    <a:srgbClr val="00A4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255"/>
                    <a:endParaRPr lang="en-US" sz="1350">
                      <a:solidFill>
                        <a:prstClr val="white"/>
                      </a:solidFill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58" name="Parallellogram 57"/>
                  <p:cNvSpPr/>
                  <p:nvPr/>
                </p:nvSpPr>
                <p:spPr>
                  <a:xfrm flipH="1">
                    <a:off x="14561833" y="5349611"/>
                    <a:ext cx="214316" cy="191641"/>
                  </a:xfrm>
                  <a:prstGeom prst="parallelogram">
                    <a:avLst>
                      <a:gd name="adj" fmla="val 68946"/>
                    </a:avLst>
                  </a:prstGeom>
                  <a:solidFill>
                    <a:srgbClr val="00A4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255"/>
                    <a:endParaRPr lang="en-US" sz="1350">
                      <a:solidFill>
                        <a:prstClr val="white"/>
                      </a:solidFill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sp>
          <p:nvSpPr>
            <p:cNvPr id="38" name="Tekstvak 33"/>
            <p:cNvSpPr txBox="1"/>
            <p:nvPr userDrawn="1"/>
          </p:nvSpPr>
          <p:spPr>
            <a:xfrm>
              <a:off x="12537682" y="5123358"/>
              <a:ext cx="258884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kern="0" cap="none" spc="0" normalizeH="0" baseline="0">
                  <a:ln>
                    <a:noFill/>
                  </a:ln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defRPr>
              </a:lvl1pPr>
            </a:lstStyle>
            <a:p>
              <a:r>
                <a:rPr lang="nl-NL" sz="1050" dirty="0">
                  <a:solidFill>
                    <a:prstClr val="black"/>
                  </a:solidFill>
                </a:rPr>
                <a:t>Selecteer de grafiek, klik op de rechter muisknop en kies </a:t>
              </a:r>
              <a:r>
                <a:rPr lang="nl-NL" sz="1050" b="1" dirty="0">
                  <a:solidFill>
                    <a:prstClr val="black"/>
                  </a:solidFill>
                </a:rPr>
                <a:t>‘Gegevens bewerken’</a:t>
              </a:r>
            </a:p>
          </p:txBody>
        </p:sp>
        <p:sp>
          <p:nvSpPr>
            <p:cNvPr id="41" name="Rechthoek 40"/>
            <p:cNvSpPr/>
            <p:nvPr userDrawn="1"/>
          </p:nvSpPr>
          <p:spPr>
            <a:xfrm>
              <a:off x="12363871" y="4529047"/>
              <a:ext cx="2584447" cy="388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defTabSz="914255"/>
              <a:r>
                <a:rPr lang="nl-NL" sz="1200" b="1" dirty="0">
                  <a:solidFill>
                    <a:srgbClr val="001F4B"/>
                  </a:solidFill>
                </a:rPr>
                <a:t>GRAFIEK BEWERKEN</a:t>
              </a:r>
            </a:p>
          </p:txBody>
        </p:sp>
        <p:pic>
          <p:nvPicPr>
            <p:cNvPr id="43" name="Picture 3"/>
            <p:cNvPicPr>
              <a:picLocks noChangeAspect="1" noChangeArrowheads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62557" y="6394752"/>
              <a:ext cx="158644" cy="256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7" name="Groep 96"/>
          <p:cNvGrpSpPr/>
          <p:nvPr userDrawn="1"/>
        </p:nvGrpSpPr>
        <p:grpSpPr>
          <a:xfrm>
            <a:off x="-2229794" y="0"/>
            <a:ext cx="2105686" cy="4353948"/>
            <a:chOff x="-2973833" y="0"/>
            <a:chExt cx="2808312" cy="5805264"/>
          </a:xfrm>
        </p:grpSpPr>
        <p:sp>
          <p:nvSpPr>
            <p:cNvPr id="98" name="Rechthoek 97"/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defTabSz="914255"/>
              <a:r>
                <a:rPr lang="nl-NL" sz="1200" b="1" dirty="0">
                  <a:solidFill>
                    <a:srgbClr val="001F4B"/>
                  </a:solidFill>
                </a:rPr>
                <a:t>TEKST LEVELS</a:t>
              </a:r>
            </a:p>
          </p:txBody>
        </p:sp>
        <p:sp>
          <p:nvSpPr>
            <p:cNvPr id="99" name="Textfield placeholder"/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975" dirty="0">
                  <a:solidFill>
                    <a:srgbClr val="001F4B"/>
                  </a:solidFill>
                </a:rPr>
                <a:t>Lees-tekst</a:t>
              </a:r>
            </a:p>
          </p:txBody>
        </p:sp>
        <p:sp>
          <p:nvSpPr>
            <p:cNvPr id="100" name="Ovaal 99"/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55"/>
              <a:r>
                <a:rPr lang="nl-NL" sz="825" dirty="0">
                  <a:solidFill>
                    <a:prstClr val="white"/>
                  </a:solidFill>
                </a:rPr>
                <a:t>1</a:t>
              </a:r>
            </a:p>
          </p:txBody>
        </p:sp>
        <p:sp>
          <p:nvSpPr>
            <p:cNvPr id="101" name="Ovaal 100"/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55"/>
              <a:r>
                <a:rPr lang="nl-NL" sz="825" dirty="0">
                  <a:solidFill>
                    <a:prstClr val="white"/>
                  </a:solidFill>
                </a:rPr>
                <a:t>2</a:t>
              </a:r>
            </a:p>
          </p:txBody>
        </p:sp>
        <p:sp>
          <p:nvSpPr>
            <p:cNvPr id="102" name="Ovaal 101"/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55"/>
              <a:r>
                <a:rPr lang="nl-NL" sz="825" dirty="0">
                  <a:solidFill>
                    <a:prstClr val="white"/>
                  </a:solidFill>
                </a:rPr>
                <a:t>3</a:t>
              </a:r>
            </a:p>
          </p:txBody>
        </p:sp>
        <p:sp>
          <p:nvSpPr>
            <p:cNvPr id="103" name="Ovaal 102"/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55"/>
              <a:r>
                <a:rPr lang="nl-NL" sz="825" dirty="0">
                  <a:solidFill>
                    <a:prstClr val="white"/>
                  </a:solidFill>
                </a:rPr>
                <a:t>4</a:t>
              </a:r>
            </a:p>
          </p:txBody>
        </p:sp>
        <p:sp>
          <p:nvSpPr>
            <p:cNvPr id="104" name="Textfield placeholder"/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97604" lvl="1" indent="-97604">
                <a:buClr>
                  <a:srgbClr val="001F4B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975" dirty="0">
                  <a:solidFill>
                    <a:srgbClr val="001F4B"/>
                  </a:solidFill>
                </a:rPr>
                <a:t>Bullet</a:t>
              </a:r>
            </a:p>
          </p:txBody>
        </p:sp>
        <p:sp>
          <p:nvSpPr>
            <p:cNvPr id="105" name="Textfield placeholder"/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99969" lvl="3" indent="-96413" defTabSz="685606">
                <a:lnSpc>
                  <a:spcPts val="1275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001F4B"/>
                </a:buClr>
                <a:buSzPct val="85000"/>
                <a:buFont typeface="Arial" panose="020B0604020202020204" pitchFamily="34" charset="0"/>
                <a:buChar char="−"/>
                <a:tabLst>
                  <a:tab pos="805826" algn="l"/>
                </a:tabLst>
              </a:pPr>
              <a:r>
                <a:rPr lang="en-GB" sz="975" b="0" dirty="0">
                  <a:solidFill>
                    <a:srgbClr val="001F4B"/>
                  </a:solidFill>
                </a:rPr>
                <a:t>Sub-bullet</a:t>
              </a:r>
            </a:p>
          </p:txBody>
        </p:sp>
        <p:sp>
          <p:nvSpPr>
            <p:cNvPr id="106" name="Textfield placeholder"/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3" defTabSz="685606">
                <a:lnSpc>
                  <a:spcPts val="1275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001F4B"/>
                </a:buClr>
                <a:buSzPct val="85000"/>
                <a:buFont typeface="Arial" panose="020B0604020202020204" pitchFamily="34" charset="0"/>
                <a:buNone/>
                <a:tabLst>
                  <a:tab pos="805826" algn="l"/>
                </a:tabLst>
              </a:pPr>
              <a:r>
                <a:rPr lang="en-GB" sz="1200" dirty="0">
                  <a:solidFill>
                    <a:srgbClr val="001F4B"/>
                  </a:solidFill>
                </a:rPr>
                <a:t>Sub-kop</a:t>
              </a:r>
            </a:p>
          </p:txBody>
        </p:sp>
        <p:cxnSp>
          <p:nvCxnSpPr>
            <p:cNvPr id="107" name="Rechte verbindingslijn 106"/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Rechte verbindingslijn 107"/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Rechte verbindingslijn 108"/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0" name="Picture 3"/>
            <p:cNvPicPr>
              <a:picLocks noChangeAspect="1" noChangeArrowheads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" name="Picture 4"/>
            <p:cNvPicPr>
              <a:picLocks noChangeAspect="1" noChangeArrowheads="1"/>
            </p:cNvPicPr>
            <p:nvPr userDrawn="1"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2" name="Groep 111"/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153" name="Afgeronde rechthoek 152"/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55"/>
                <a:endParaRPr lang="nl-NL" sz="1350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54" name="Groep 153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155" name="Rechthoek 154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55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6" name="Rechthoek 155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55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7" name="Rechthoek 156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55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8" name="Rechthoek 157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55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9" name="Rechthoek 158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55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0" name="Rechthoek 159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55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1" name="Rechthoek 160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55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2" name="Rechthoek 161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55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Rechthoek 162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55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4" name="Rechthoek 163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55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5" name="Vrije vorm 164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55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3" name="Groep 112"/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140" name="Afgeronde rechthoek 139"/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55"/>
                <a:endParaRPr lang="nl-NL" sz="1350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41" name="Groep 140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142" name="Rechthoek 141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55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3" name="Rechthoek 142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55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Rechthoek 143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55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Rechthoek 144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55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Rechthoek 145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55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7" name="Rechthoek 146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55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8" name="Rechthoek 147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55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9" name="Rechthoek 148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55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0" name="Rechthoek 149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55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1" name="Rechthoek 150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55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2" name="Vrije vorm 151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55"/>
                  <a:endParaRPr lang="nl-NL" sz="1350">
                    <a:solidFill>
                      <a:prstClr val="white"/>
                    </a:solidFill>
                  </a:endParaRPr>
                </a:p>
              </p:txBody>
            </p:sp>
          </p:grpSp>
        </p:grpSp>
        <p:cxnSp>
          <p:nvCxnSpPr>
            <p:cNvPr id="114" name="Rechte verbindingslijn 113"/>
            <p:cNvCxnSpPr>
              <a:stCxn id="116" idx="2"/>
              <a:endCxn id="140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Rechte verbindingslijn 114"/>
            <p:cNvCxnSpPr>
              <a:stCxn id="117" idx="3"/>
              <a:endCxn id="153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Ovaal 115"/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55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7" name="Ovaal 116"/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55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8" name="Textfield placeholder"/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>
                  <a:solidFill>
                    <a:prstClr val="black"/>
                  </a:solidFill>
                </a:rPr>
                <a:t>Niveau</a:t>
              </a:r>
              <a:r>
                <a:rPr lang="en-GB" sz="900" dirty="0">
                  <a:solidFill>
                    <a:prstClr val="black"/>
                  </a:solidFill>
                </a:rPr>
                <a:t> vooruit</a:t>
              </a:r>
            </a:p>
          </p:txBody>
        </p:sp>
        <p:sp>
          <p:nvSpPr>
            <p:cNvPr id="119" name="Textfield placeholder"/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>
                  <a:solidFill>
                    <a:prstClr val="black"/>
                  </a:solidFill>
                </a:rPr>
                <a:t>Niveau</a:t>
              </a:r>
              <a:r>
                <a:rPr lang="en-GB" sz="900" dirty="0">
                  <a:solidFill>
                    <a:prstClr val="black"/>
                  </a:solidFill>
                </a:rPr>
                <a:t> terug</a:t>
              </a:r>
            </a:p>
          </p:txBody>
        </p:sp>
        <p:sp>
          <p:nvSpPr>
            <p:cNvPr id="120" name="Ovaal 119"/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55"/>
              <a:r>
                <a:rPr lang="nl-NL" sz="825" dirty="0">
                  <a:solidFill>
                    <a:prstClr val="white"/>
                  </a:solidFill>
                </a:rPr>
                <a:t>5</a:t>
              </a:r>
            </a:p>
          </p:txBody>
        </p:sp>
        <p:sp>
          <p:nvSpPr>
            <p:cNvPr id="121" name="Ovaal 120"/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55"/>
              <a:r>
                <a:rPr lang="nl-NL" sz="825" dirty="0">
                  <a:solidFill>
                    <a:prstClr val="white"/>
                  </a:solidFill>
                </a:rPr>
                <a:t>6</a:t>
              </a:r>
            </a:p>
          </p:txBody>
        </p:sp>
        <p:sp>
          <p:nvSpPr>
            <p:cNvPr id="122" name="Ovaal 121"/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55"/>
              <a:r>
                <a:rPr lang="nl-NL" sz="825" dirty="0">
                  <a:solidFill>
                    <a:prstClr val="white"/>
                  </a:solidFill>
                </a:rPr>
                <a:t>7</a:t>
              </a:r>
            </a:p>
          </p:txBody>
        </p:sp>
        <p:sp>
          <p:nvSpPr>
            <p:cNvPr id="123" name="Ovaal 122"/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55"/>
              <a:r>
                <a:rPr lang="nl-NL" sz="825" dirty="0">
                  <a:solidFill>
                    <a:prstClr val="white"/>
                  </a:solidFill>
                </a:rPr>
                <a:t>8</a:t>
              </a:r>
            </a:p>
          </p:txBody>
        </p:sp>
        <p:sp>
          <p:nvSpPr>
            <p:cNvPr id="124" name="Ovaal 123"/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55"/>
              <a:r>
                <a:rPr lang="nl-NL" sz="825" dirty="0">
                  <a:solidFill>
                    <a:prstClr val="white"/>
                  </a:solidFill>
                </a:rPr>
                <a:t>9</a:t>
              </a:r>
            </a:p>
          </p:txBody>
        </p:sp>
        <p:sp>
          <p:nvSpPr>
            <p:cNvPr id="125" name="Textfield placeholder"/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800" dirty="0">
                  <a:solidFill>
                    <a:srgbClr val="001F4B"/>
                  </a:solidFill>
                  <a:latin typeface="Futura-Bold"/>
                </a:rPr>
                <a:t>Kop</a:t>
              </a:r>
            </a:p>
          </p:txBody>
        </p:sp>
        <p:sp>
          <p:nvSpPr>
            <p:cNvPr id="126" name="Textfield placeholder"/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99969" lvl="2" indent="-199969" defTabSz="685606">
                <a:lnSpc>
                  <a:spcPts val="135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001F4B"/>
                </a:buClr>
                <a:buFont typeface="+mj-lt"/>
                <a:buAutoNum type="arabicPeriod"/>
                <a:tabLst>
                  <a:tab pos="805826" algn="l"/>
                  <a:tab pos="3294716" algn="l"/>
                </a:tabLst>
              </a:pPr>
              <a:r>
                <a:rPr lang="nl-NL" sz="1050" dirty="0">
                  <a:solidFill>
                    <a:srgbClr val="001F4B"/>
                  </a:solidFill>
                </a:rPr>
                <a:t>Numeriek</a:t>
              </a:r>
              <a:endParaRPr lang="en-GB" sz="1050" dirty="0">
                <a:solidFill>
                  <a:srgbClr val="001F4B"/>
                </a:solidFill>
              </a:endParaRPr>
            </a:p>
          </p:txBody>
        </p:sp>
        <p:sp>
          <p:nvSpPr>
            <p:cNvPr id="127" name="Textfield placeholder"/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3524" lvl="2" indent="-103555" defTabSz="685606">
                <a:lnSpc>
                  <a:spcPts val="135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001F4B"/>
                </a:buClr>
                <a:buFont typeface="Arial" panose="020B0604020202020204" pitchFamily="34" charset="0"/>
                <a:buChar char="•"/>
                <a:tabLst>
                  <a:tab pos="805826" algn="l"/>
                  <a:tab pos="3294716" algn="l"/>
                </a:tabLst>
              </a:pPr>
              <a:r>
                <a:rPr lang="en-GB" sz="1050" dirty="0">
                  <a:solidFill>
                    <a:srgbClr val="001F4B"/>
                  </a:solidFill>
                </a:rPr>
                <a:t>Num. Bullet</a:t>
              </a:r>
            </a:p>
          </p:txBody>
        </p:sp>
        <p:sp>
          <p:nvSpPr>
            <p:cNvPr id="128" name="Textfield placeholder"/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3" defTabSz="805826">
                <a:lnSpc>
                  <a:spcPts val="1275"/>
                </a:lnSpc>
                <a:spcBef>
                  <a:spcPts val="450"/>
                </a:spcBef>
                <a:spcAft>
                  <a:spcPts val="450"/>
                </a:spcAft>
                <a:buFont typeface="Arial" panose="020B0604020202020204" pitchFamily="34" charset="0"/>
                <a:buNone/>
              </a:pPr>
              <a:r>
                <a:rPr lang="nl-NL" sz="975" b="0" i="1" dirty="0">
                  <a:solidFill>
                    <a:srgbClr val="001F4B"/>
                  </a:solidFill>
                </a:rPr>
                <a:t>Cursief</a:t>
              </a:r>
            </a:p>
          </p:txBody>
        </p:sp>
        <p:sp>
          <p:nvSpPr>
            <p:cNvPr id="129" name="Textfield placeholder"/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1127" lvl="3" indent="-103555" defTabSz="685606">
                <a:lnSpc>
                  <a:spcPts val="1275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001F4B"/>
                </a:buClr>
                <a:buSzPct val="85000"/>
                <a:buFont typeface="Arial" panose="020B0604020202020204" pitchFamily="34" charset="0"/>
                <a:buChar char="−"/>
                <a:tabLst>
                  <a:tab pos="805826" algn="l"/>
                </a:tabLst>
              </a:pPr>
              <a:r>
                <a:rPr lang="en-GB" sz="900" b="0" dirty="0">
                  <a:solidFill>
                    <a:srgbClr val="001F4B"/>
                  </a:solidFill>
                </a:rPr>
                <a:t>Sub-bullet</a:t>
              </a:r>
            </a:p>
          </p:txBody>
        </p:sp>
        <p:grpSp>
          <p:nvGrpSpPr>
            <p:cNvPr id="130" name="Groep 129"/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131" name="Textfield placeholder"/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buFont typeface="Arial" panose="020B0604020202020204" pitchFamily="34" charset="0"/>
                  <a:buNone/>
                </a:pPr>
                <a:r>
                  <a:rPr lang="nl-NL" sz="825" dirty="0">
                    <a:solidFill>
                      <a:srgbClr val="009CD6"/>
                    </a:solidFill>
                  </a:rPr>
                  <a:t>20 pt</a:t>
                </a:r>
              </a:p>
            </p:txBody>
          </p:sp>
          <p:sp>
            <p:nvSpPr>
              <p:cNvPr id="132" name="Textfield placeholder"/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buFont typeface="Arial" panose="020B0604020202020204" pitchFamily="34" charset="0"/>
                  <a:buNone/>
                </a:pPr>
                <a:r>
                  <a:rPr lang="nl-NL" sz="825" dirty="0">
                    <a:solidFill>
                      <a:srgbClr val="009CD6"/>
                    </a:solidFill>
                  </a:rPr>
                  <a:t>20 pt</a:t>
                </a:r>
              </a:p>
            </p:txBody>
          </p:sp>
          <p:sp>
            <p:nvSpPr>
              <p:cNvPr id="133" name="Textfield placeholder"/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buFont typeface="Arial" panose="020B0604020202020204" pitchFamily="34" charset="0"/>
                  <a:buNone/>
                </a:pPr>
                <a:r>
                  <a:rPr lang="nl-NL" sz="825" dirty="0">
                    <a:solidFill>
                      <a:srgbClr val="009CD6"/>
                    </a:solidFill>
                  </a:rPr>
                  <a:t>18 pt</a:t>
                </a:r>
              </a:p>
            </p:txBody>
          </p:sp>
          <p:sp>
            <p:nvSpPr>
              <p:cNvPr id="134" name="Textfield placeholder"/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buFont typeface="Arial" panose="020B0604020202020204" pitchFamily="34" charset="0"/>
                  <a:buNone/>
                </a:pPr>
                <a:r>
                  <a:rPr lang="nl-NL" sz="825" dirty="0">
                    <a:solidFill>
                      <a:srgbClr val="009CD6"/>
                    </a:solidFill>
                  </a:rPr>
                  <a:t>24 pt</a:t>
                </a:r>
              </a:p>
            </p:txBody>
          </p:sp>
          <p:sp>
            <p:nvSpPr>
              <p:cNvPr id="135" name="Textfield placeholder"/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buFont typeface="Arial" panose="020B0604020202020204" pitchFamily="34" charset="0"/>
                  <a:buNone/>
                </a:pPr>
                <a:r>
                  <a:rPr lang="nl-NL" sz="825" dirty="0">
                    <a:solidFill>
                      <a:srgbClr val="009CD6"/>
                    </a:solidFill>
                  </a:rPr>
                  <a:t>32 pt</a:t>
                </a:r>
              </a:p>
            </p:txBody>
          </p:sp>
          <p:sp>
            <p:nvSpPr>
              <p:cNvPr id="136" name="Textfield placeholder"/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buFont typeface="Arial" panose="020B0604020202020204" pitchFamily="34" charset="0"/>
                  <a:buNone/>
                </a:pPr>
                <a:r>
                  <a:rPr lang="nl-NL" sz="825" dirty="0">
                    <a:solidFill>
                      <a:srgbClr val="009CD6"/>
                    </a:solidFill>
                  </a:rPr>
                  <a:t>18 pt</a:t>
                </a:r>
              </a:p>
            </p:txBody>
          </p:sp>
          <p:sp>
            <p:nvSpPr>
              <p:cNvPr id="137" name="Textfield placeholder"/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buFont typeface="Arial" panose="020B0604020202020204" pitchFamily="34" charset="0"/>
                  <a:buNone/>
                </a:pPr>
                <a:r>
                  <a:rPr lang="nl-NL" sz="825" dirty="0">
                    <a:solidFill>
                      <a:srgbClr val="009CD6"/>
                    </a:solidFill>
                  </a:rPr>
                  <a:t>18 pt</a:t>
                </a:r>
              </a:p>
            </p:txBody>
          </p:sp>
          <p:sp>
            <p:nvSpPr>
              <p:cNvPr id="138" name="Textfield placeholder"/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buFont typeface="Arial" panose="020B0604020202020204" pitchFamily="34" charset="0"/>
                  <a:buNone/>
                </a:pPr>
                <a:r>
                  <a:rPr lang="nl-NL" sz="825" dirty="0">
                    <a:solidFill>
                      <a:srgbClr val="009CD6"/>
                    </a:solidFill>
                  </a:rPr>
                  <a:t>16 pt</a:t>
                </a:r>
              </a:p>
            </p:txBody>
          </p:sp>
          <p:sp>
            <p:nvSpPr>
              <p:cNvPr id="139" name="Textfield placeholder"/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buFont typeface="Arial" panose="020B0604020202020204" pitchFamily="34" charset="0"/>
                  <a:buNone/>
                </a:pPr>
                <a:r>
                  <a:rPr lang="nl-NL" sz="825" dirty="0">
                    <a:solidFill>
                      <a:srgbClr val="009CD6"/>
                    </a:solidFill>
                  </a:rPr>
                  <a:t>18 pt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312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martArt Placeholder 2"/>
          <p:cNvSpPr>
            <a:spLocks noGrp="1"/>
          </p:cNvSpPr>
          <p:nvPr>
            <p:ph type="dgm" sz="quarter" idx="12" hasCustomPrompt="1"/>
          </p:nvPr>
        </p:nvSpPr>
        <p:spPr>
          <a:xfrm>
            <a:off x="0" y="1223963"/>
            <a:ext cx="9144000" cy="2613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nl-NL" dirty="0"/>
              <a:t> </a:t>
            </a:r>
            <a:endParaRPr lang="en-GB" dirty="0"/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680898" y="2049628"/>
            <a:ext cx="7763190" cy="524354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chemeClr val="bg1"/>
                </a:solidFill>
                <a:latin typeface="Campton Light" panose="00000400000000000000" pitchFamily="50" charset="0"/>
              </a:defRPr>
            </a:lvl1pPr>
          </a:lstStyle>
          <a:p>
            <a:r>
              <a:rPr lang="en-US" dirty="0"/>
              <a:t>Subsection title</a:t>
            </a:r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80898" y="2473325"/>
            <a:ext cx="7763051" cy="13636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baseline="0">
                <a:solidFill>
                  <a:schemeClr val="bg1"/>
                </a:solidFill>
                <a:latin typeface="Campton Book" panose="00000800000000000000" pitchFamily="50" charset="0"/>
              </a:defRPr>
            </a:lvl1pPr>
            <a:lvl2pPr>
              <a:defRPr sz="1400">
                <a:latin typeface="Campton Light" panose="00000400000000000000" pitchFamily="50" charset="0"/>
              </a:defRPr>
            </a:lvl2pPr>
            <a:lvl3pPr>
              <a:defRPr sz="1200">
                <a:latin typeface="Campton Light" panose="00000400000000000000" pitchFamily="50" charset="0"/>
              </a:defRPr>
            </a:lvl3pPr>
            <a:lvl4pPr>
              <a:defRPr sz="1100">
                <a:latin typeface="Campton Light" panose="00000400000000000000" pitchFamily="50" charset="0"/>
              </a:defRPr>
            </a:lvl4pPr>
            <a:lvl5pPr>
              <a:defRPr sz="1100">
                <a:latin typeface="Campton Light" panose="00000400000000000000" pitchFamily="50" charset="0"/>
              </a:defRPr>
            </a:lvl5pPr>
          </a:lstStyle>
          <a:p>
            <a:pPr lvl="0"/>
            <a:r>
              <a:rPr lang="en-US" dirty="0" err="1"/>
              <a:t>Subtitel</a:t>
            </a:r>
            <a:r>
              <a:rPr lang="en-US" dirty="0"/>
              <a:t> [emphasis] </a:t>
            </a:r>
          </a:p>
        </p:txBody>
      </p:sp>
      <p:sp>
        <p:nvSpPr>
          <p:cNvPr id="19" name="SmartArt Placeholder 2"/>
          <p:cNvSpPr>
            <a:spLocks noGrp="1"/>
          </p:cNvSpPr>
          <p:nvPr>
            <p:ph type="dgm" sz="quarter" idx="14" hasCustomPrompt="1"/>
          </p:nvPr>
        </p:nvSpPr>
        <p:spPr>
          <a:xfrm>
            <a:off x="776674" y="1891116"/>
            <a:ext cx="1536537" cy="7712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800" b="1"/>
            </a:lvl1pPr>
          </a:lstStyle>
          <a:p>
            <a:r>
              <a:rPr lang="nl-NL" dirty="0"/>
              <a:t> </a:t>
            </a:r>
            <a:endParaRPr lang="en-GB" dirty="0"/>
          </a:p>
        </p:txBody>
      </p:sp>
      <p:pic>
        <p:nvPicPr>
          <p:cNvPr id="21" name="Picture 20" descr="drift-logo-horizontaal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77" y="442437"/>
            <a:ext cx="2150673" cy="40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22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Backgr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6773"/>
            <a:ext cx="9144000" cy="5143500"/>
          </a:xfrm>
          <a:prstGeom prst="rect">
            <a:avLst/>
          </a:prstGeom>
          <a:blipFill dpi="0" rotWithShape="0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 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>
          <a:xfrm>
            <a:off x="776676" y="1886593"/>
            <a:ext cx="1536537" cy="861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SmartArt Placeholder 2"/>
          <p:cNvSpPr>
            <a:spLocks noGrp="1"/>
          </p:cNvSpPr>
          <p:nvPr>
            <p:ph type="dgm" sz="quarter" idx="14" hasCustomPrompt="1"/>
          </p:nvPr>
        </p:nvSpPr>
        <p:spPr>
          <a:xfrm>
            <a:off x="776674" y="1891116"/>
            <a:ext cx="1536537" cy="7712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800" b="1"/>
            </a:lvl1pPr>
          </a:lstStyle>
          <a:p>
            <a:r>
              <a:rPr lang="nl-NL" dirty="0"/>
              <a:t> </a:t>
            </a:r>
            <a:endParaRPr lang="en-GB" dirty="0"/>
          </a:p>
        </p:txBody>
      </p:sp>
      <p:sp>
        <p:nvSpPr>
          <p:cNvPr id="11" name="Title 13"/>
          <p:cNvSpPr>
            <a:spLocks noGrp="1"/>
          </p:cNvSpPr>
          <p:nvPr>
            <p:ph type="title" hasCustomPrompt="1"/>
          </p:nvPr>
        </p:nvSpPr>
        <p:spPr>
          <a:xfrm>
            <a:off x="680898" y="2049628"/>
            <a:ext cx="7763190" cy="524354"/>
          </a:xfrm>
          <a:prstGeom prst="rect">
            <a:avLst/>
          </a:prstGeom>
        </p:spPr>
        <p:txBody>
          <a:bodyPr/>
          <a:lstStyle>
            <a:lvl1pPr>
              <a:defRPr sz="2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Subsection title</a:t>
            </a:r>
            <a:endParaRPr lang="en-GB" dirty="0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80898" y="2473325"/>
            <a:ext cx="7763051" cy="13636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 baseline="0">
                <a:solidFill>
                  <a:schemeClr val="bg1"/>
                </a:solidFill>
                <a:latin typeface="+mn-lt"/>
              </a:defRPr>
            </a:lvl1pPr>
            <a:lvl2pPr>
              <a:defRPr sz="1400">
                <a:latin typeface="Campton Light" panose="00000400000000000000" pitchFamily="50" charset="0"/>
              </a:defRPr>
            </a:lvl2pPr>
            <a:lvl3pPr>
              <a:defRPr sz="1200">
                <a:latin typeface="Campton Light" panose="00000400000000000000" pitchFamily="50" charset="0"/>
              </a:defRPr>
            </a:lvl3pPr>
            <a:lvl4pPr>
              <a:defRPr sz="1100">
                <a:latin typeface="Campton Light" panose="00000400000000000000" pitchFamily="50" charset="0"/>
              </a:defRPr>
            </a:lvl4pPr>
            <a:lvl5pPr>
              <a:defRPr sz="1100">
                <a:latin typeface="Campton Light" panose="00000400000000000000" pitchFamily="50" charset="0"/>
              </a:defRPr>
            </a:lvl5pPr>
          </a:lstStyle>
          <a:p>
            <a:pPr lvl="0"/>
            <a:r>
              <a:rPr lang="en-US" dirty="0" err="1"/>
              <a:t>Subtitel</a:t>
            </a:r>
            <a:r>
              <a:rPr lang="en-US" dirty="0"/>
              <a:t> [emphasis] </a:t>
            </a:r>
          </a:p>
        </p:txBody>
      </p:sp>
      <p:pic>
        <p:nvPicPr>
          <p:cNvPr id="22" name="Picture 21" descr="drift-logo-horizontaal-wit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76" y="442436"/>
            <a:ext cx="2150674" cy="401963"/>
          </a:xfrm>
          <a:prstGeom prst="rect">
            <a:avLst/>
          </a:prstGeom>
        </p:spPr>
      </p:pic>
      <p:sp>
        <p:nvSpPr>
          <p:cNvPr id="24" name="Picture Placeholder 23"/>
          <p:cNvSpPr>
            <a:spLocks noGrp="1"/>
          </p:cNvSpPr>
          <p:nvPr>
            <p:ph type="pic" sz="quarter" idx="15" hasCustomPrompt="1"/>
          </p:nvPr>
        </p:nvSpPr>
        <p:spPr>
          <a:xfrm>
            <a:off x="776288" y="442913"/>
            <a:ext cx="2151062" cy="4016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l-NL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44073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er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martArt Placeholder 2"/>
          <p:cNvSpPr>
            <a:spLocks noGrp="1"/>
          </p:cNvSpPr>
          <p:nvPr>
            <p:ph type="dgm" sz="quarter" idx="12" hasCustomPrompt="1"/>
          </p:nvPr>
        </p:nvSpPr>
        <p:spPr>
          <a:xfrm>
            <a:off x="0" y="1223963"/>
            <a:ext cx="9144000" cy="26130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>
            <a:lvl1pPr marL="0" indent="0">
              <a:buNone/>
              <a:defRPr sz="1800" baseline="0"/>
            </a:lvl1pPr>
          </a:lstStyle>
          <a:p>
            <a:r>
              <a:rPr lang="nl-NL" dirty="0"/>
              <a:t> </a:t>
            </a:r>
            <a:endParaRPr lang="en-GB" dirty="0"/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680898" y="2049628"/>
            <a:ext cx="7763190" cy="524354"/>
          </a:xfrm>
          <a:prstGeom prst="rect">
            <a:avLst/>
          </a:prstGeom>
        </p:spPr>
        <p:txBody>
          <a:bodyPr/>
          <a:lstStyle>
            <a:lvl1pPr>
              <a:defRPr sz="2400" b="0">
                <a:latin typeface="Campton Light" panose="00000400000000000000" pitchFamily="50" charset="0"/>
              </a:defRPr>
            </a:lvl1pPr>
          </a:lstStyle>
          <a:p>
            <a:r>
              <a:rPr lang="en-US" dirty="0"/>
              <a:t>Subsection title</a:t>
            </a:r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80898" y="2473325"/>
            <a:ext cx="7763051" cy="13636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baseline="0">
                <a:latin typeface="Campton Book" panose="00000800000000000000" pitchFamily="50" charset="0"/>
              </a:defRPr>
            </a:lvl1pPr>
            <a:lvl2pPr>
              <a:defRPr sz="1400">
                <a:latin typeface="Campton Light" panose="00000400000000000000" pitchFamily="50" charset="0"/>
              </a:defRPr>
            </a:lvl2pPr>
            <a:lvl3pPr>
              <a:defRPr sz="1200">
                <a:latin typeface="Campton Light" panose="00000400000000000000" pitchFamily="50" charset="0"/>
              </a:defRPr>
            </a:lvl3pPr>
            <a:lvl4pPr>
              <a:defRPr sz="1100">
                <a:latin typeface="Campton Light" panose="00000400000000000000" pitchFamily="50" charset="0"/>
              </a:defRPr>
            </a:lvl4pPr>
            <a:lvl5pPr>
              <a:defRPr sz="1100">
                <a:latin typeface="Campton Light" panose="00000400000000000000" pitchFamily="50" charset="0"/>
              </a:defRPr>
            </a:lvl5pPr>
          </a:lstStyle>
          <a:p>
            <a:pPr lvl="0"/>
            <a:r>
              <a:rPr lang="en-US" dirty="0" err="1"/>
              <a:t>Subtitel</a:t>
            </a:r>
            <a:r>
              <a:rPr lang="en-US" dirty="0"/>
              <a:t> [emphasis] </a:t>
            </a:r>
          </a:p>
        </p:txBody>
      </p:sp>
      <p:sp>
        <p:nvSpPr>
          <p:cNvPr id="6" name="SmartArt Placeholder 2"/>
          <p:cNvSpPr>
            <a:spLocks noGrp="1"/>
          </p:cNvSpPr>
          <p:nvPr>
            <p:ph type="dgm" sz="quarter" idx="14" hasCustomPrompt="1"/>
          </p:nvPr>
        </p:nvSpPr>
        <p:spPr>
          <a:xfrm>
            <a:off x="776674" y="1891116"/>
            <a:ext cx="1536537" cy="7712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800" b="1"/>
            </a:lvl1pPr>
          </a:lstStyle>
          <a:p>
            <a:r>
              <a:rPr lang="nl-NL" dirty="0"/>
              <a:t> </a:t>
            </a:r>
            <a:endParaRPr lang="en-GB" dirty="0"/>
          </a:p>
        </p:txBody>
      </p:sp>
      <p:pic>
        <p:nvPicPr>
          <p:cNvPr id="8" name="Picture 7" descr="drift-logo-horizontaal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77" y="442437"/>
            <a:ext cx="2150673" cy="40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805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slide - o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80898" y="1923839"/>
            <a:ext cx="7763051" cy="7692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baseline="0">
                <a:latin typeface="Campton Book" panose="00000800000000000000" pitchFamily="50" charset="0"/>
              </a:defRPr>
            </a:lvl1pPr>
            <a:lvl2pPr>
              <a:defRPr sz="1400">
                <a:latin typeface="Campton Light" panose="00000400000000000000" pitchFamily="50" charset="0"/>
              </a:defRPr>
            </a:lvl2pPr>
            <a:lvl3pPr>
              <a:defRPr sz="1200">
                <a:latin typeface="Campton Light" panose="00000400000000000000" pitchFamily="50" charset="0"/>
              </a:defRPr>
            </a:lvl3pPr>
            <a:lvl4pPr>
              <a:defRPr sz="1100">
                <a:latin typeface="Campton Light" panose="00000400000000000000" pitchFamily="50" charset="0"/>
              </a:defRPr>
            </a:lvl4pPr>
            <a:lvl5pPr>
              <a:defRPr sz="1100">
                <a:latin typeface="Campton Light" panose="00000400000000000000" pitchFamily="50" charset="0"/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9" name="SmartArt Placeholder 2"/>
          <p:cNvSpPr>
            <a:spLocks noGrp="1"/>
          </p:cNvSpPr>
          <p:nvPr>
            <p:ph type="dgm" sz="quarter" idx="14" hasCustomPrompt="1"/>
          </p:nvPr>
        </p:nvSpPr>
        <p:spPr>
          <a:xfrm>
            <a:off x="776674" y="1891116"/>
            <a:ext cx="1536537" cy="7712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800" b="1"/>
            </a:lvl1pPr>
          </a:lstStyle>
          <a:p>
            <a:r>
              <a:rPr lang="nl-NL" dirty="0"/>
              <a:t> </a:t>
            </a:r>
            <a:endParaRPr lang="en-GB" dirty="0"/>
          </a:p>
        </p:txBody>
      </p:sp>
      <p:pic>
        <p:nvPicPr>
          <p:cNvPr id="21" name="Picture 20" descr="drift-logo-horizontaal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77" y="442437"/>
            <a:ext cx="2150673" cy="401963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1" y="2706297"/>
            <a:ext cx="9144000" cy="2437203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dirty="0"/>
              <a:t>  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191" y="4009396"/>
            <a:ext cx="2197099" cy="131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5305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Backgr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0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 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>
          <a:xfrm>
            <a:off x="776676" y="1886593"/>
            <a:ext cx="1536537" cy="861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martArt Placeholder 2"/>
          <p:cNvSpPr>
            <a:spLocks noGrp="1"/>
          </p:cNvSpPr>
          <p:nvPr>
            <p:ph type="dgm" sz="quarter" idx="14" hasCustomPrompt="1"/>
          </p:nvPr>
        </p:nvSpPr>
        <p:spPr>
          <a:xfrm>
            <a:off x="776674" y="1891116"/>
            <a:ext cx="1536537" cy="7712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800" b="1"/>
            </a:lvl1pPr>
          </a:lstStyle>
          <a:p>
            <a:r>
              <a:rPr lang="nl-NL" dirty="0"/>
              <a:t> </a:t>
            </a:r>
            <a:endParaRPr lang="en-GB" dirty="0"/>
          </a:p>
        </p:txBody>
      </p:sp>
      <p:sp>
        <p:nvSpPr>
          <p:cNvPr id="11" name="Title 13"/>
          <p:cNvSpPr>
            <a:spLocks noGrp="1"/>
          </p:cNvSpPr>
          <p:nvPr>
            <p:ph type="title" hasCustomPrompt="1"/>
          </p:nvPr>
        </p:nvSpPr>
        <p:spPr>
          <a:xfrm>
            <a:off x="680898" y="2049628"/>
            <a:ext cx="7763190" cy="524354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chemeClr val="bg1"/>
                </a:solidFill>
                <a:latin typeface="Campton Light" panose="00000400000000000000" pitchFamily="50" charset="0"/>
              </a:defRPr>
            </a:lvl1pPr>
          </a:lstStyle>
          <a:p>
            <a:r>
              <a:rPr lang="en-US" dirty="0"/>
              <a:t>Subsection title</a:t>
            </a:r>
            <a:endParaRPr lang="en-GB" dirty="0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80898" y="2473325"/>
            <a:ext cx="7763051" cy="13636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baseline="0">
                <a:solidFill>
                  <a:schemeClr val="bg1"/>
                </a:solidFill>
                <a:latin typeface="Campton Book" panose="00000800000000000000" pitchFamily="50" charset="0"/>
              </a:defRPr>
            </a:lvl1pPr>
            <a:lvl2pPr>
              <a:defRPr sz="1400">
                <a:latin typeface="Campton Light" panose="00000400000000000000" pitchFamily="50" charset="0"/>
              </a:defRPr>
            </a:lvl2pPr>
            <a:lvl3pPr>
              <a:defRPr sz="1200">
                <a:latin typeface="Campton Light" panose="00000400000000000000" pitchFamily="50" charset="0"/>
              </a:defRPr>
            </a:lvl3pPr>
            <a:lvl4pPr>
              <a:defRPr sz="1100">
                <a:latin typeface="Campton Light" panose="00000400000000000000" pitchFamily="50" charset="0"/>
              </a:defRPr>
            </a:lvl4pPr>
            <a:lvl5pPr>
              <a:defRPr sz="1100">
                <a:latin typeface="Campton Light" panose="00000400000000000000" pitchFamily="50" charset="0"/>
              </a:defRPr>
            </a:lvl5pPr>
          </a:lstStyle>
          <a:p>
            <a:pPr lvl="0"/>
            <a:r>
              <a:rPr lang="en-US" dirty="0" err="1"/>
              <a:t>Subtitel</a:t>
            </a:r>
            <a:r>
              <a:rPr lang="en-US" dirty="0"/>
              <a:t> [emphasis] </a:t>
            </a:r>
          </a:p>
        </p:txBody>
      </p:sp>
      <p:pic>
        <p:nvPicPr>
          <p:cNvPr id="22" name="Picture 21" descr="drift-logo-horizontaal-wit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76" y="442436"/>
            <a:ext cx="2150674" cy="401963"/>
          </a:xfrm>
          <a:prstGeom prst="rect">
            <a:avLst/>
          </a:prstGeom>
        </p:spPr>
      </p:pic>
      <p:sp>
        <p:nvSpPr>
          <p:cNvPr id="24" name="Picture Placeholder 23"/>
          <p:cNvSpPr>
            <a:spLocks noGrp="1"/>
          </p:cNvSpPr>
          <p:nvPr>
            <p:ph type="pic" sz="quarter" idx="15" hasCustomPrompt="1"/>
          </p:nvPr>
        </p:nvSpPr>
        <p:spPr>
          <a:xfrm>
            <a:off x="776288" y="442913"/>
            <a:ext cx="2151062" cy="401637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l-NL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6738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753633" y="1116376"/>
            <a:ext cx="1525587" cy="19208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aseline="0">
                <a:latin typeface="Campton Light" panose="00000400000000000000" pitchFamily="50" charset="0"/>
              </a:defRPr>
            </a:lvl1pPr>
          </a:lstStyle>
          <a:p>
            <a:pPr lvl="0"/>
            <a:r>
              <a:rPr lang="en-US" dirty="0"/>
              <a:t>Click to add quote / text</a:t>
            </a:r>
            <a:endParaRPr lang="en-GB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680898" y="1031966"/>
            <a:ext cx="5981159" cy="524354"/>
          </a:xfrm>
          <a:prstGeom prst="rect">
            <a:avLst/>
          </a:prstGeom>
        </p:spPr>
        <p:txBody>
          <a:bodyPr/>
          <a:lstStyle>
            <a:lvl1pPr>
              <a:defRPr lang="en-GB" sz="2000" b="1" dirty="0">
                <a:latin typeface="Campton Book" panose="000008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681038" y="1684338"/>
            <a:ext cx="5981700" cy="3220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dirty="0" smtClean="0">
                <a:latin typeface="Campton Light" panose="00000400000000000000" pitchFamily="50" charset="0"/>
              </a:defRPr>
            </a:lvl1pPr>
            <a:lvl2pPr>
              <a:defRPr lang="en-US" sz="1400" dirty="0" smtClean="0">
                <a:latin typeface="Campton Light" panose="00000400000000000000" pitchFamily="50" charset="0"/>
              </a:defRPr>
            </a:lvl2pPr>
            <a:lvl3pPr>
              <a:defRPr lang="en-US" sz="1400" dirty="0" smtClean="0">
                <a:latin typeface="Campton Light" panose="00000400000000000000" pitchFamily="50" charset="0"/>
              </a:defRPr>
            </a:lvl3pPr>
            <a:lvl4pPr>
              <a:defRPr sz="1100">
                <a:latin typeface="Campton Light" panose="00000400000000000000" pitchFamily="50" charset="0"/>
              </a:defRPr>
            </a:lvl4pPr>
            <a:lvl5pPr>
              <a:defRPr sz="1100">
                <a:latin typeface="Campton Light" panose="000004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7" name="Picture 16" descr="drift-logo-horizontaal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78" y="225425"/>
            <a:ext cx="1324230" cy="247500"/>
          </a:xfrm>
          <a:prstGeom prst="rect">
            <a:avLst/>
          </a:prstGeom>
        </p:spPr>
      </p:pic>
      <p:sp>
        <p:nvSpPr>
          <p:cNvPr id="8" name="SmartArt Placeholder 2"/>
          <p:cNvSpPr>
            <a:spLocks noGrp="1"/>
          </p:cNvSpPr>
          <p:nvPr>
            <p:ph type="dgm" sz="quarter" idx="12" hasCustomPrompt="1"/>
          </p:nvPr>
        </p:nvSpPr>
        <p:spPr>
          <a:xfrm>
            <a:off x="776676" y="884896"/>
            <a:ext cx="994032" cy="7712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800" b="1"/>
            </a:lvl1pPr>
          </a:lstStyle>
          <a:p>
            <a:r>
              <a:rPr lang="nl-NL" dirty="0"/>
              <a:t> </a:t>
            </a:r>
          </a:p>
          <a:p>
            <a:endParaRPr lang="en-GB" dirty="0"/>
          </a:p>
        </p:txBody>
      </p:sp>
      <p:sp>
        <p:nvSpPr>
          <p:cNvPr id="12" name="SmartArt Placeholder 2"/>
          <p:cNvSpPr>
            <a:spLocks noGrp="1"/>
          </p:cNvSpPr>
          <p:nvPr>
            <p:ph type="dgm" sz="quarter" idx="14" hasCustomPrompt="1"/>
          </p:nvPr>
        </p:nvSpPr>
        <p:spPr>
          <a:xfrm>
            <a:off x="6840251" y="884895"/>
            <a:ext cx="994032" cy="7712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800" b="1"/>
            </a:lvl1pPr>
          </a:lstStyle>
          <a:p>
            <a:r>
              <a:rPr lang="nl-NL" dirty="0"/>
              <a:t>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85315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680898" y="1031966"/>
            <a:ext cx="7763190" cy="524354"/>
          </a:xfrm>
          <a:prstGeom prst="rect">
            <a:avLst/>
          </a:prstGeom>
        </p:spPr>
        <p:txBody>
          <a:bodyPr/>
          <a:lstStyle>
            <a:lvl1pPr>
              <a:defRPr lang="en-US" sz="2000" b="1" dirty="0" smtClean="0">
                <a:latin typeface="Campton Book" panose="000008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681037" y="1684338"/>
            <a:ext cx="7763051" cy="3220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dirty="0" smtClean="0">
                <a:latin typeface="Campton Light" panose="00000400000000000000" pitchFamily="50" charset="0"/>
              </a:defRPr>
            </a:lvl1pPr>
            <a:lvl2pPr>
              <a:defRPr lang="en-US" sz="1400" dirty="0" smtClean="0">
                <a:latin typeface="Campton Light" panose="00000400000000000000" pitchFamily="50" charset="0"/>
              </a:defRPr>
            </a:lvl2pPr>
            <a:lvl3pPr>
              <a:defRPr lang="en-US" sz="1400" dirty="0" smtClean="0">
                <a:latin typeface="Campton Light" panose="00000400000000000000" pitchFamily="50" charset="0"/>
              </a:defRPr>
            </a:lvl3pPr>
            <a:lvl4pPr>
              <a:defRPr sz="1100">
                <a:latin typeface="Campton Light" panose="00000400000000000000" pitchFamily="50" charset="0"/>
              </a:defRPr>
            </a:lvl4pPr>
            <a:lvl5pPr>
              <a:defRPr sz="1100">
                <a:latin typeface="Campton Light" panose="000004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SmartArt Placeholder 2"/>
          <p:cNvSpPr>
            <a:spLocks noGrp="1"/>
          </p:cNvSpPr>
          <p:nvPr>
            <p:ph type="dgm" sz="quarter" idx="12" hasCustomPrompt="1"/>
          </p:nvPr>
        </p:nvSpPr>
        <p:spPr>
          <a:xfrm>
            <a:off x="776676" y="884896"/>
            <a:ext cx="994032" cy="7712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800" b="1"/>
            </a:lvl1pPr>
          </a:lstStyle>
          <a:p>
            <a:r>
              <a:rPr lang="nl-NL" dirty="0"/>
              <a:t> </a:t>
            </a:r>
          </a:p>
          <a:p>
            <a:endParaRPr lang="en-GB" dirty="0"/>
          </a:p>
        </p:txBody>
      </p:sp>
      <p:pic>
        <p:nvPicPr>
          <p:cNvPr id="10" name="Picture 9" descr="drift-logo-horizontaal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78" y="225425"/>
            <a:ext cx="1324230" cy="24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472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+ qou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753633" y="1116376"/>
            <a:ext cx="1525587" cy="19208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GB" sz="1400" dirty="0">
                <a:latin typeface="Campton Light" panose="00000400000000000000" pitchFamily="50" charset="0"/>
              </a:defRPr>
            </a:lvl1pPr>
          </a:lstStyle>
          <a:p>
            <a:pPr lvl="0"/>
            <a:r>
              <a:rPr lang="en-US" dirty="0"/>
              <a:t>Click to edit quote / text</a:t>
            </a:r>
            <a:endParaRPr lang="en-GB" dirty="0"/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680898" y="1031966"/>
            <a:ext cx="5981159" cy="524354"/>
          </a:xfrm>
          <a:prstGeom prst="rect">
            <a:avLst/>
          </a:prstGeom>
        </p:spPr>
        <p:txBody>
          <a:bodyPr/>
          <a:lstStyle>
            <a:lvl1pPr>
              <a:defRPr sz="2000" b="1" baseline="0">
                <a:latin typeface="Campton Book" panose="00000800000000000000" pitchFamily="50" charset="0"/>
              </a:defRPr>
            </a:lvl1pPr>
          </a:lstStyle>
          <a:p>
            <a:r>
              <a:rPr lang="en-US" dirty="0"/>
              <a:t>Enter list title</a:t>
            </a:r>
            <a:endParaRPr lang="en-GB" dirty="0"/>
          </a:p>
        </p:txBody>
      </p:sp>
      <p:sp>
        <p:nvSpPr>
          <p:cNvPr id="9" name="SmartArt Placeholder 2"/>
          <p:cNvSpPr>
            <a:spLocks noGrp="1"/>
          </p:cNvSpPr>
          <p:nvPr>
            <p:ph type="dgm" sz="quarter" idx="12" hasCustomPrompt="1"/>
          </p:nvPr>
        </p:nvSpPr>
        <p:spPr>
          <a:xfrm>
            <a:off x="776676" y="884896"/>
            <a:ext cx="994032" cy="7712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800" b="1"/>
            </a:lvl1pPr>
          </a:lstStyle>
          <a:p>
            <a:r>
              <a:rPr lang="nl-NL" dirty="0"/>
              <a:t> </a:t>
            </a:r>
            <a:endParaRPr lang="en-GB" dirty="0"/>
          </a:p>
        </p:txBody>
      </p:sp>
      <p:sp>
        <p:nvSpPr>
          <p:cNvPr id="15" name="SmartArt Placeholder 2"/>
          <p:cNvSpPr>
            <a:spLocks noGrp="1"/>
          </p:cNvSpPr>
          <p:nvPr>
            <p:ph type="dgm" sz="quarter" idx="13" hasCustomPrompt="1"/>
          </p:nvPr>
        </p:nvSpPr>
        <p:spPr>
          <a:xfrm>
            <a:off x="6840251" y="886197"/>
            <a:ext cx="994032" cy="7712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800" b="1"/>
            </a:lvl1pPr>
          </a:lstStyle>
          <a:p>
            <a:r>
              <a:rPr lang="nl-NL" dirty="0"/>
              <a:t>  </a:t>
            </a:r>
            <a:endParaRPr lang="en-GB" dirty="0"/>
          </a:p>
        </p:txBody>
      </p:sp>
      <p:pic>
        <p:nvPicPr>
          <p:cNvPr id="17" name="Picture 16" descr="drift-logo-horizontaal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78" y="225425"/>
            <a:ext cx="1324230" cy="247500"/>
          </a:xfrm>
          <a:prstGeom prst="rect">
            <a:avLst/>
          </a:prstGeom>
        </p:spPr>
      </p:pic>
      <p:sp>
        <p:nvSpPr>
          <p:cNvPr id="8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81038" y="1684338"/>
            <a:ext cx="5981700" cy="3220765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→"/>
              <a:tabLst/>
              <a:defRPr lang="en-US" sz="1600" b="0" baseline="0" dirty="0" smtClean="0">
                <a:latin typeface="Campton Light" panose="00000400000000000000" pitchFamily="50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sz="1100">
                <a:latin typeface="Campton Light" panose="00000400000000000000" pitchFamily="50" charset="0"/>
              </a:defRPr>
            </a:lvl4pPr>
            <a:lvl5pPr>
              <a:defRPr sz="1100">
                <a:latin typeface="Campton Light" panose="000004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 </a:t>
            </a:r>
          </a:p>
          <a:p>
            <a:pPr lvl="0"/>
            <a:r>
              <a:rPr lang="en-US" dirty="0"/>
              <a:t>No quick fixes</a:t>
            </a:r>
          </a:p>
          <a:p>
            <a:pPr lvl="0"/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7586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693598" y="1006566"/>
            <a:ext cx="3179902" cy="5243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800" b="1" dirty="0">
                <a:latin typeface="Campton Book" panose="00000800000000000000" pitchFamily="5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Introducing DRIFT</a:t>
            </a:r>
            <a:br>
              <a:rPr lang="en-US" dirty="0"/>
            </a:br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42937" y="3789380"/>
            <a:ext cx="3285119" cy="1223962"/>
          </a:xfrm>
          <a:prstGeom prst="rect">
            <a:avLst/>
          </a:prstGeom>
        </p:spPr>
        <p:txBody>
          <a:bodyPr/>
          <a:lstStyle>
            <a:lvl1pPr marL="285750" indent="-285750">
              <a:buFont typeface="Calibri" panose="020F0502020204030204" pitchFamily="34" charset="0"/>
              <a:buChar char="‒"/>
              <a:defRPr lang="en-US" sz="1600" dirty="0" smtClean="0">
                <a:latin typeface="Campton Light" panose="00000400000000000000" pitchFamily="50" charset="0"/>
              </a:defRPr>
            </a:lvl1pPr>
            <a:lvl2pPr>
              <a:defRPr sz="1400">
                <a:latin typeface="Campton Light" panose="00000400000000000000" pitchFamily="50" charset="0"/>
              </a:defRPr>
            </a:lvl2pPr>
            <a:lvl3pPr>
              <a:defRPr sz="1200">
                <a:latin typeface="Campton Light" panose="00000400000000000000" pitchFamily="50" charset="0"/>
              </a:defRPr>
            </a:lvl3pPr>
            <a:lvl4pPr>
              <a:defRPr sz="1100">
                <a:latin typeface="Campton Light" panose="00000400000000000000" pitchFamily="50" charset="0"/>
              </a:defRPr>
            </a:lvl4pPr>
            <a:lvl5pPr>
              <a:defRPr sz="1100">
                <a:latin typeface="Campton Light" panose="00000400000000000000" pitchFamily="50" charset="0"/>
              </a:defRPr>
            </a:lvl5pPr>
          </a:lstStyle>
          <a:p>
            <a:pPr lvl="0"/>
            <a:r>
              <a:rPr lang="en-US" dirty="0"/>
              <a:t>Advancing transition theory</a:t>
            </a:r>
          </a:p>
          <a:p>
            <a:pPr lvl="0"/>
            <a:r>
              <a:rPr lang="en-US" dirty="0"/>
              <a:t>Accelerate transition to a sustainable society</a:t>
            </a:r>
          </a:p>
          <a:p>
            <a:pPr lvl="0"/>
            <a:endParaRPr lang="en-US" dirty="0"/>
          </a:p>
        </p:txBody>
      </p:sp>
      <p:sp>
        <p:nvSpPr>
          <p:cNvPr id="9" name="SmartArt Placeholder 2"/>
          <p:cNvSpPr>
            <a:spLocks noGrp="1"/>
          </p:cNvSpPr>
          <p:nvPr>
            <p:ph type="dgm" sz="quarter" idx="12" hasCustomPrompt="1"/>
          </p:nvPr>
        </p:nvSpPr>
        <p:spPr>
          <a:xfrm>
            <a:off x="776676" y="884896"/>
            <a:ext cx="994032" cy="7712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800" b="1"/>
            </a:lvl1pPr>
          </a:lstStyle>
          <a:p>
            <a:r>
              <a:rPr lang="nl-NL" dirty="0"/>
              <a:t> </a:t>
            </a:r>
          </a:p>
          <a:p>
            <a:endParaRPr lang="en-GB" dirty="0"/>
          </a:p>
        </p:txBody>
      </p:sp>
      <p:pic>
        <p:nvPicPr>
          <p:cNvPr id="10" name="Picture 9" descr="drift-logo-horizontaal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78" y="225425"/>
            <a:ext cx="1324230" cy="24750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572001" y="0"/>
            <a:ext cx="4572000" cy="5143500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dirty="0"/>
              <a:t> </a:t>
            </a:r>
            <a:endParaRPr lang="en-GB" dirty="0"/>
          </a:p>
        </p:txBody>
      </p:sp>
      <p:sp>
        <p:nvSpPr>
          <p:cNvPr id="8" name="Title 13"/>
          <p:cNvSpPr txBox="1">
            <a:spLocks/>
          </p:cNvSpPr>
          <p:nvPr userDrawn="1"/>
        </p:nvSpPr>
        <p:spPr>
          <a:xfrm>
            <a:off x="649539" y="3449746"/>
            <a:ext cx="976061" cy="35233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4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prstClr val="black"/>
                </a:solidFill>
                <a:latin typeface="Campton Book" panose="00000800000000000000" pitchFamily="50" charset="0"/>
              </a:rPr>
              <a:t>goals</a:t>
            </a:r>
            <a:br>
              <a:rPr lang="en-US">
                <a:solidFill>
                  <a:prstClr val="black"/>
                </a:solidFill>
              </a:rPr>
            </a:b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693737" y="1717211"/>
            <a:ext cx="3179763" cy="14143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dirty="0" smtClean="0">
                <a:latin typeface="Campton Light" panose="00000400000000000000" pitchFamily="50" charset="0"/>
              </a:defRPr>
            </a:lvl1pPr>
            <a:lvl2pPr>
              <a:defRPr sz="1400">
                <a:latin typeface="Campton Light" panose="00000400000000000000" pitchFamily="50" charset="0"/>
              </a:defRPr>
            </a:lvl2pPr>
            <a:lvl3pPr>
              <a:defRPr sz="1200">
                <a:latin typeface="Campton Light" panose="00000400000000000000" pitchFamily="50" charset="0"/>
              </a:defRPr>
            </a:lvl3pPr>
            <a:lvl4pPr>
              <a:defRPr sz="1100">
                <a:latin typeface="Campton Light" panose="00000400000000000000" pitchFamily="50" charset="0"/>
              </a:defRPr>
            </a:lvl4pPr>
            <a:lvl5pPr>
              <a:defRPr sz="1100">
                <a:latin typeface="Campton Light" panose="00000400000000000000" pitchFamily="50" charset="0"/>
              </a:defRPr>
            </a:lvl5pPr>
          </a:lstStyle>
          <a:p>
            <a:pPr lvl="0"/>
            <a:r>
              <a:rPr lang="en-US" dirty="0"/>
              <a:t>→</a:t>
            </a:r>
          </a:p>
        </p:txBody>
      </p:sp>
      <p:sp>
        <p:nvSpPr>
          <p:cNvPr id="12" name="SmartArt Placeholder 2"/>
          <p:cNvSpPr>
            <a:spLocks noGrp="1"/>
          </p:cNvSpPr>
          <p:nvPr>
            <p:ph type="dgm" sz="quarter" idx="15" hasCustomPrompt="1"/>
          </p:nvPr>
        </p:nvSpPr>
        <p:spPr>
          <a:xfrm>
            <a:off x="731698" y="3372617"/>
            <a:ext cx="500202" cy="7712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800" b="1"/>
            </a:lvl1pPr>
          </a:lstStyle>
          <a:p>
            <a:r>
              <a:rPr lang="nl-NL" dirty="0"/>
              <a:t>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01335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lture Structure Pract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680898" y="1031966"/>
            <a:ext cx="6973738" cy="455085"/>
          </a:xfrm>
          <a:prstGeom prst="rect">
            <a:avLst/>
          </a:prstGeom>
        </p:spPr>
        <p:txBody>
          <a:bodyPr/>
          <a:lstStyle>
            <a:lvl1pPr>
              <a:defRPr sz="1800" b="1" baseline="0">
                <a:latin typeface="Campton Book" panose="00000800000000000000" pitchFamily="50" charset="0"/>
              </a:defRPr>
            </a:lvl1pPr>
          </a:lstStyle>
          <a:p>
            <a:r>
              <a:rPr lang="en-US" dirty="0"/>
              <a:t>Transitions?</a:t>
            </a:r>
            <a:endParaRPr lang="en-GB" dirty="0"/>
          </a:p>
        </p:txBody>
      </p:sp>
      <p:sp>
        <p:nvSpPr>
          <p:cNvPr id="9" name="SmartArt Placeholder 2"/>
          <p:cNvSpPr>
            <a:spLocks noGrp="1"/>
          </p:cNvSpPr>
          <p:nvPr>
            <p:ph type="dgm" sz="quarter" idx="12" hasCustomPrompt="1"/>
          </p:nvPr>
        </p:nvSpPr>
        <p:spPr>
          <a:xfrm>
            <a:off x="776676" y="884896"/>
            <a:ext cx="994032" cy="7712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800" b="1"/>
            </a:lvl1pPr>
          </a:lstStyle>
          <a:p>
            <a:r>
              <a:rPr lang="nl-NL" dirty="0"/>
              <a:t> </a:t>
            </a:r>
            <a:endParaRPr lang="en-GB" dirty="0"/>
          </a:p>
        </p:txBody>
      </p:sp>
      <p:pic>
        <p:nvPicPr>
          <p:cNvPr id="17" name="Picture 16" descr="drift-logo-horizontaal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78" y="225425"/>
            <a:ext cx="1324230" cy="247500"/>
          </a:xfrm>
          <a:prstGeom prst="rect">
            <a:avLst/>
          </a:prstGeom>
        </p:spPr>
      </p:pic>
      <p:sp>
        <p:nvSpPr>
          <p:cNvPr id="22" name="SmartArt Placeholder 2"/>
          <p:cNvSpPr>
            <a:spLocks noGrp="1"/>
          </p:cNvSpPr>
          <p:nvPr>
            <p:ph type="dgm" sz="quarter" idx="14" hasCustomPrompt="1"/>
          </p:nvPr>
        </p:nvSpPr>
        <p:spPr>
          <a:xfrm>
            <a:off x="776676" y="2672026"/>
            <a:ext cx="455493" cy="8617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800" b="1"/>
            </a:lvl1pPr>
          </a:lstStyle>
          <a:p>
            <a:r>
              <a:rPr lang="nl-NL" dirty="0"/>
              <a:t> </a:t>
            </a:r>
            <a:endParaRPr lang="en-GB" dirty="0"/>
          </a:p>
        </p:txBody>
      </p:sp>
      <p:sp>
        <p:nvSpPr>
          <p:cNvPr id="25" name="SmartArt Placeholder 2"/>
          <p:cNvSpPr>
            <a:spLocks noGrp="1"/>
          </p:cNvSpPr>
          <p:nvPr>
            <p:ph type="dgm" sz="quarter" idx="15" hasCustomPrompt="1"/>
          </p:nvPr>
        </p:nvSpPr>
        <p:spPr>
          <a:xfrm>
            <a:off x="3537408" y="2672026"/>
            <a:ext cx="455493" cy="8617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800" b="1"/>
            </a:lvl1pPr>
          </a:lstStyle>
          <a:p>
            <a:r>
              <a:rPr lang="nl-NL" dirty="0"/>
              <a:t> </a:t>
            </a:r>
            <a:endParaRPr lang="en-GB" dirty="0"/>
          </a:p>
        </p:txBody>
      </p:sp>
      <p:sp>
        <p:nvSpPr>
          <p:cNvPr id="27" name="SmartArt Placeholder 2"/>
          <p:cNvSpPr>
            <a:spLocks noGrp="1"/>
          </p:cNvSpPr>
          <p:nvPr>
            <p:ph type="dgm" sz="quarter" idx="16" hasCustomPrompt="1"/>
          </p:nvPr>
        </p:nvSpPr>
        <p:spPr>
          <a:xfrm>
            <a:off x="6283612" y="2672026"/>
            <a:ext cx="455493" cy="8617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800" b="1"/>
            </a:lvl1pPr>
          </a:lstStyle>
          <a:p>
            <a:r>
              <a:rPr lang="nl-NL" dirty="0"/>
              <a:t> </a:t>
            </a:r>
            <a:endParaRPr lang="en-GB" dirty="0"/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680898" y="2762222"/>
            <a:ext cx="2325538" cy="3423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1">
                <a:latin typeface="Campton Book" panose="00000800000000000000" pitchFamily="50" charset="0"/>
              </a:defRPr>
            </a:lvl1pPr>
          </a:lstStyle>
          <a:p>
            <a:pPr lvl="0"/>
            <a:r>
              <a:rPr lang="en-US" dirty="0"/>
              <a:t>culture</a:t>
            </a:r>
            <a:endParaRPr lang="en-GB" dirty="0"/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436412" y="2732194"/>
            <a:ext cx="2325538" cy="3423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>
                <a:latin typeface="Campton Book" panose="00000800000000000000" pitchFamily="50" charset="0"/>
              </a:defRPr>
            </a:lvl1pPr>
          </a:lstStyle>
          <a:p>
            <a:pPr lvl="0"/>
            <a:r>
              <a:rPr lang="en-US" dirty="0"/>
              <a:t>structure</a:t>
            </a:r>
            <a:endParaRPr lang="en-GB" dirty="0"/>
          </a:p>
        </p:txBody>
      </p:sp>
      <p:sp>
        <p:nvSpPr>
          <p:cNvPr id="33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3436412" y="3043460"/>
            <a:ext cx="2325538" cy="130625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latin typeface="Campton Light" panose="00000400000000000000" pitchFamily="50" charset="0"/>
              </a:defRPr>
            </a:lvl1pPr>
          </a:lstStyle>
          <a:p>
            <a:pPr lvl="0"/>
            <a:r>
              <a:rPr lang="en-US" dirty="0"/>
              <a:t>Institutional, economic, physical, regulatory, implicit rules</a:t>
            </a:r>
          </a:p>
          <a:p>
            <a:pPr lvl="0"/>
            <a:endParaRPr lang="en-GB" dirty="0"/>
          </a:p>
        </p:txBody>
      </p:sp>
      <p:sp>
        <p:nvSpPr>
          <p:cNvPr id="34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6191926" y="2732194"/>
            <a:ext cx="2325538" cy="3423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1">
                <a:latin typeface="Campton Book" panose="00000800000000000000" pitchFamily="50" charset="0"/>
              </a:defRPr>
            </a:lvl1pPr>
          </a:lstStyle>
          <a:p>
            <a:pPr lvl="0"/>
            <a:r>
              <a:rPr lang="en-US" dirty="0"/>
              <a:t>Practices</a:t>
            </a:r>
            <a:endParaRPr lang="en-GB" dirty="0"/>
          </a:p>
        </p:txBody>
      </p:sp>
      <p:sp>
        <p:nvSpPr>
          <p:cNvPr id="35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6191926" y="3043460"/>
            <a:ext cx="2325538" cy="130625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latin typeface="Campton Light" panose="00000400000000000000" pitchFamily="50" charset="0"/>
              </a:defRPr>
            </a:lvl1pPr>
          </a:lstStyle>
          <a:p>
            <a:pPr lvl="0"/>
            <a:r>
              <a:rPr lang="en-US" dirty="0"/>
              <a:t>Daily routines, behavior, actions</a:t>
            </a:r>
            <a:endParaRPr lang="en-GB" dirty="0"/>
          </a:p>
        </p:txBody>
      </p:sp>
      <p:sp>
        <p:nvSpPr>
          <p:cNvPr id="38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680898" y="3043459"/>
            <a:ext cx="2325538" cy="130625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latin typeface="Campton Light" panose="00000400000000000000" pitchFamily="50" charset="0"/>
              </a:defRPr>
            </a:lvl1pPr>
          </a:lstStyle>
          <a:p>
            <a:pPr lvl="0"/>
            <a:r>
              <a:rPr lang="en-US" dirty="0"/>
              <a:t>discourses, shared beliefs, values and perspectives, paradigms</a:t>
            </a:r>
          </a:p>
          <a:p>
            <a:pPr lvl="0"/>
            <a:endParaRPr lang="en-GB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681038" y="1497013"/>
            <a:ext cx="6973887" cy="841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Campton Light" panose="00000400000000000000" pitchFamily="50" charset="0"/>
              </a:defRPr>
            </a:lvl1pPr>
          </a:lstStyle>
          <a:p>
            <a:pPr lvl="0"/>
            <a:r>
              <a:rPr lang="en-US" dirty="0"/>
              <a:t>Fundamental change in culture, structure and practices at the level of a societal (sub)system</a:t>
            </a:r>
          </a:p>
        </p:txBody>
      </p:sp>
    </p:spTree>
    <p:extLst>
      <p:ext uri="{BB962C8B-B14F-4D97-AF65-F5344CB8AC3E}">
        <p14:creationId xmlns:p14="http://schemas.microsoft.com/office/powerpoint/2010/main" val="29556679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layout - o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693598" y="1006566"/>
            <a:ext cx="3179902" cy="5243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800" b="1" dirty="0">
                <a:latin typeface="Campton Book" panose="00000800000000000000" pitchFamily="5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</a:t>
            </a:r>
            <a:br>
              <a:rPr lang="en-US" dirty="0"/>
            </a:br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42937" y="3789380"/>
            <a:ext cx="2481263" cy="1223962"/>
          </a:xfrm>
          <a:prstGeom prst="rect">
            <a:avLst/>
          </a:prstGeom>
        </p:spPr>
        <p:txBody>
          <a:bodyPr/>
          <a:lstStyle>
            <a:lvl1pPr marL="285750" indent="-285750">
              <a:buFont typeface="Calibri" panose="020F0502020204030204" pitchFamily="34" charset="0"/>
              <a:buChar char="‒"/>
              <a:defRPr lang="en-US" sz="1600" dirty="0" smtClean="0">
                <a:latin typeface="Campton Light" panose="00000400000000000000" pitchFamily="50" charset="0"/>
              </a:defRPr>
            </a:lvl1pPr>
            <a:lvl2pPr>
              <a:defRPr sz="1400">
                <a:latin typeface="Campton Light" panose="00000400000000000000" pitchFamily="50" charset="0"/>
              </a:defRPr>
            </a:lvl2pPr>
            <a:lvl3pPr>
              <a:defRPr sz="1200">
                <a:latin typeface="Campton Light" panose="00000400000000000000" pitchFamily="50" charset="0"/>
              </a:defRPr>
            </a:lvl3pPr>
            <a:lvl4pPr>
              <a:defRPr sz="1100">
                <a:latin typeface="Campton Light" panose="00000400000000000000" pitchFamily="50" charset="0"/>
              </a:defRPr>
            </a:lvl4pPr>
            <a:lvl5pPr>
              <a:defRPr sz="1100">
                <a:latin typeface="Campton Light" panose="00000400000000000000" pitchFamily="50" charset="0"/>
              </a:defRPr>
            </a:lvl5pPr>
          </a:lstStyle>
          <a:p>
            <a:pPr lvl="0"/>
            <a:r>
              <a:rPr lang="en-US" dirty="0"/>
              <a:t>list2</a:t>
            </a:r>
          </a:p>
        </p:txBody>
      </p:sp>
      <p:sp>
        <p:nvSpPr>
          <p:cNvPr id="9" name="SmartArt Placeholder 2"/>
          <p:cNvSpPr>
            <a:spLocks noGrp="1"/>
          </p:cNvSpPr>
          <p:nvPr>
            <p:ph type="dgm" sz="quarter" idx="12" hasCustomPrompt="1"/>
          </p:nvPr>
        </p:nvSpPr>
        <p:spPr>
          <a:xfrm>
            <a:off x="776676" y="884896"/>
            <a:ext cx="994032" cy="7712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800" b="1"/>
            </a:lvl1pPr>
          </a:lstStyle>
          <a:p>
            <a:r>
              <a:rPr lang="nl-NL" dirty="0"/>
              <a:t> </a:t>
            </a:r>
          </a:p>
          <a:p>
            <a:endParaRPr lang="en-GB" dirty="0"/>
          </a:p>
        </p:txBody>
      </p:sp>
      <p:pic>
        <p:nvPicPr>
          <p:cNvPr id="10" name="Picture 9" descr="drift-logo-horizontaal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78" y="225425"/>
            <a:ext cx="1324230" cy="247500"/>
          </a:xfrm>
          <a:prstGeom prst="rect">
            <a:avLst/>
          </a:prstGeom>
        </p:spPr>
      </p:pic>
      <p:sp>
        <p:nvSpPr>
          <p:cNvPr id="8" name="Title 13"/>
          <p:cNvSpPr txBox="1">
            <a:spLocks/>
          </p:cNvSpPr>
          <p:nvPr userDrawn="1"/>
        </p:nvSpPr>
        <p:spPr>
          <a:xfrm>
            <a:off x="649539" y="3449746"/>
            <a:ext cx="976061" cy="35233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4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prstClr val="black"/>
                </a:solidFill>
                <a:latin typeface="Campton Book" panose="00000800000000000000" pitchFamily="50" charset="0"/>
              </a:rPr>
              <a:t>header</a:t>
            </a:r>
            <a:br>
              <a:rPr lang="en-US" sz="1800">
                <a:solidFill>
                  <a:prstClr val="black"/>
                </a:solidFill>
                <a:latin typeface="Campton Book" panose="00000800000000000000" pitchFamily="50" charset="0"/>
              </a:rPr>
            </a:br>
            <a:endParaRPr lang="en-US" sz="1800">
              <a:solidFill>
                <a:prstClr val="black"/>
              </a:solidFill>
              <a:latin typeface="Campton Book" panose="00000800000000000000" pitchFamily="50" charset="0"/>
            </a:endParaRP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693737" y="1717211"/>
            <a:ext cx="3179763" cy="14143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dirty="0" smtClean="0">
                <a:latin typeface="Campton Light" panose="00000400000000000000" pitchFamily="50" charset="0"/>
              </a:defRPr>
            </a:lvl1pPr>
            <a:lvl2pPr>
              <a:defRPr sz="1400">
                <a:latin typeface="Campton Light" panose="00000400000000000000" pitchFamily="50" charset="0"/>
              </a:defRPr>
            </a:lvl2pPr>
            <a:lvl3pPr>
              <a:defRPr sz="1200">
                <a:latin typeface="Campton Light" panose="00000400000000000000" pitchFamily="50" charset="0"/>
              </a:defRPr>
            </a:lvl3pPr>
            <a:lvl4pPr>
              <a:defRPr sz="1100">
                <a:latin typeface="Campton Light" panose="00000400000000000000" pitchFamily="50" charset="0"/>
              </a:defRPr>
            </a:lvl4pPr>
            <a:lvl5pPr>
              <a:defRPr sz="1100">
                <a:latin typeface="Campton Light" panose="00000400000000000000" pitchFamily="50" charset="0"/>
              </a:defRPr>
            </a:lvl5pPr>
          </a:lstStyle>
          <a:p>
            <a:pPr lvl="0"/>
            <a:r>
              <a:rPr lang="en-US" dirty="0"/>
              <a:t> → list1</a:t>
            </a:r>
          </a:p>
        </p:txBody>
      </p:sp>
      <p:sp>
        <p:nvSpPr>
          <p:cNvPr id="12" name="SmartArt Placeholder 2"/>
          <p:cNvSpPr>
            <a:spLocks noGrp="1"/>
          </p:cNvSpPr>
          <p:nvPr>
            <p:ph type="dgm" sz="quarter" idx="15" hasCustomPrompt="1"/>
          </p:nvPr>
        </p:nvSpPr>
        <p:spPr>
          <a:xfrm>
            <a:off x="731698" y="3372617"/>
            <a:ext cx="500202" cy="7712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800" b="1"/>
            </a:lvl1pPr>
          </a:lstStyle>
          <a:p>
            <a:r>
              <a:rPr lang="nl-NL" dirty="0"/>
              <a:t> </a:t>
            </a:r>
          </a:p>
          <a:p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7909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-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838200"/>
            <a:ext cx="9144001" cy="43053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dirty="0"/>
              <a:t> </a:t>
            </a:r>
            <a:endParaRPr lang="en-GB" dirty="0"/>
          </a:p>
        </p:txBody>
      </p:sp>
      <p:pic>
        <p:nvPicPr>
          <p:cNvPr id="27" name="Picture 26" descr="drift-logo-horizontaal-wit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76" y="266856"/>
            <a:ext cx="1801424" cy="336688"/>
          </a:xfrm>
          <a:prstGeom prst="rect">
            <a:avLst/>
          </a:prstGeom>
        </p:spPr>
      </p:pic>
      <p:sp>
        <p:nvSpPr>
          <p:cNvPr id="5" name="Title 13"/>
          <p:cNvSpPr>
            <a:spLocks noGrp="1"/>
          </p:cNvSpPr>
          <p:nvPr>
            <p:ph type="title" hasCustomPrompt="1"/>
          </p:nvPr>
        </p:nvSpPr>
        <p:spPr>
          <a:xfrm>
            <a:off x="2446199" y="266701"/>
            <a:ext cx="5981159" cy="336843"/>
          </a:xfrm>
          <a:prstGeom prst="rect">
            <a:avLst/>
          </a:prstGeom>
        </p:spPr>
        <p:txBody>
          <a:bodyPr/>
          <a:lstStyle>
            <a:lvl1pPr>
              <a:defRPr sz="2300" b="1">
                <a:latin typeface="+mn-lt"/>
              </a:defRPr>
            </a:lvl1pPr>
          </a:lstStyle>
          <a:p>
            <a:r>
              <a:rPr lang="en-US" dirty="0"/>
              <a:t>Click to edit caption</a:t>
            </a:r>
            <a:endParaRPr lang="en-GB" dirty="0"/>
          </a:p>
        </p:txBody>
      </p:sp>
      <p:pic>
        <p:nvPicPr>
          <p:cNvPr id="7" name="Picture 6" descr="drift-logo-horizontaal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77" y="258853"/>
            <a:ext cx="1649411" cy="30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182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753633" y="1116376"/>
            <a:ext cx="1525587" cy="19208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aseline="0">
                <a:latin typeface="+mn-lt"/>
              </a:defRPr>
            </a:lvl1pPr>
          </a:lstStyle>
          <a:p>
            <a:pPr lvl="0"/>
            <a:r>
              <a:rPr lang="en-US" dirty="0"/>
              <a:t>Click to add quote / text</a:t>
            </a:r>
            <a:endParaRPr lang="en-GB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680898" y="1031966"/>
            <a:ext cx="5981159" cy="524354"/>
          </a:xfrm>
          <a:prstGeom prst="rect">
            <a:avLst/>
          </a:prstGeom>
        </p:spPr>
        <p:txBody>
          <a:bodyPr/>
          <a:lstStyle>
            <a:lvl1pPr>
              <a:defRPr lang="en-GB" sz="2400" b="1" dirty="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681038" y="1684338"/>
            <a:ext cx="5981700" cy="3220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dirty="0" smtClean="0">
                <a:latin typeface="+mn-lt"/>
              </a:defRPr>
            </a:lvl1pPr>
            <a:lvl2pPr>
              <a:defRPr lang="en-US" sz="1600" dirty="0" smtClean="0">
                <a:latin typeface="+mn-lt"/>
              </a:defRPr>
            </a:lvl2pPr>
            <a:lvl3pPr>
              <a:defRPr lang="en-US" sz="1600" dirty="0" smtClean="0">
                <a:latin typeface="+mn-lt"/>
              </a:defRPr>
            </a:lvl3pPr>
            <a:lvl4pPr>
              <a:defRPr sz="1100">
                <a:latin typeface="Campton Light" panose="00000400000000000000" pitchFamily="50" charset="0"/>
              </a:defRPr>
            </a:lvl4pPr>
            <a:lvl5pPr>
              <a:defRPr sz="1100">
                <a:latin typeface="Campton Light" panose="000004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7" name="Picture 16" descr="drift-logo-horizontaal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78" y="225425"/>
            <a:ext cx="1324230" cy="247500"/>
          </a:xfrm>
          <a:prstGeom prst="rect">
            <a:avLst/>
          </a:prstGeom>
        </p:spPr>
      </p:pic>
      <p:sp>
        <p:nvSpPr>
          <p:cNvPr id="8" name="SmartArt Placeholder 2"/>
          <p:cNvSpPr>
            <a:spLocks noGrp="1"/>
          </p:cNvSpPr>
          <p:nvPr>
            <p:ph type="dgm" sz="quarter" idx="12" hasCustomPrompt="1"/>
          </p:nvPr>
        </p:nvSpPr>
        <p:spPr>
          <a:xfrm>
            <a:off x="776676" y="884896"/>
            <a:ext cx="994032" cy="7712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800" b="1"/>
            </a:lvl1pPr>
          </a:lstStyle>
          <a:p>
            <a:r>
              <a:rPr lang="nl-NL" dirty="0"/>
              <a:t> </a:t>
            </a:r>
          </a:p>
          <a:p>
            <a:endParaRPr lang="en-GB" dirty="0"/>
          </a:p>
        </p:txBody>
      </p:sp>
      <p:sp>
        <p:nvSpPr>
          <p:cNvPr id="12" name="SmartArt Placeholder 2"/>
          <p:cNvSpPr>
            <a:spLocks noGrp="1"/>
          </p:cNvSpPr>
          <p:nvPr>
            <p:ph type="dgm" sz="quarter" idx="14" hasCustomPrompt="1"/>
          </p:nvPr>
        </p:nvSpPr>
        <p:spPr>
          <a:xfrm>
            <a:off x="6840251" y="884895"/>
            <a:ext cx="994032" cy="7712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800" b="1"/>
            </a:lvl1pPr>
          </a:lstStyle>
          <a:p>
            <a:r>
              <a:rPr lang="nl-NL" dirty="0"/>
              <a:t>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56075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ift-logo-horizontaal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78" y="225425"/>
            <a:ext cx="1324230" cy="24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06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680898" y="1031966"/>
            <a:ext cx="7763190" cy="524354"/>
          </a:xfrm>
          <a:prstGeom prst="rect">
            <a:avLst/>
          </a:prstGeom>
        </p:spPr>
        <p:txBody>
          <a:bodyPr/>
          <a:lstStyle>
            <a:lvl1pPr>
              <a:defRPr lang="en-US" sz="2400" b="1" dirty="0" smtClean="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681037" y="1684338"/>
            <a:ext cx="7763051" cy="3220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dirty="0" smtClean="0">
                <a:latin typeface="+mn-lt"/>
              </a:defRPr>
            </a:lvl1pPr>
            <a:lvl2pPr>
              <a:defRPr lang="en-US" sz="1600" dirty="0" smtClean="0">
                <a:latin typeface="+mn-lt"/>
              </a:defRPr>
            </a:lvl2pPr>
            <a:lvl3pPr>
              <a:defRPr lang="en-US" sz="1400" dirty="0" smtClean="0">
                <a:latin typeface="+mn-lt"/>
              </a:defRPr>
            </a:lvl3pPr>
            <a:lvl4pPr>
              <a:defRPr sz="1100">
                <a:latin typeface="Campton Light" panose="00000400000000000000" pitchFamily="50" charset="0"/>
              </a:defRPr>
            </a:lvl4pPr>
            <a:lvl5pPr>
              <a:defRPr sz="1100">
                <a:latin typeface="Campton Light" panose="000004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SmartArt Placeholder 2"/>
          <p:cNvSpPr>
            <a:spLocks noGrp="1"/>
          </p:cNvSpPr>
          <p:nvPr>
            <p:ph type="dgm" sz="quarter" idx="12" hasCustomPrompt="1"/>
          </p:nvPr>
        </p:nvSpPr>
        <p:spPr>
          <a:xfrm>
            <a:off x="776676" y="884896"/>
            <a:ext cx="994032" cy="7712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800" b="1"/>
            </a:lvl1pPr>
          </a:lstStyle>
          <a:p>
            <a:r>
              <a:rPr lang="nl-NL" dirty="0"/>
              <a:t> </a:t>
            </a:r>
          </a:p>
          <a:p>
            <a:endParaRPr lang="en-GB" dirty="0"/>
          </a:p>
        </p:txBody>
      </p:sp>
      <p:pic>
        <p:nvPicPr>
          <p:cNvPr id="10" name="Picture 9" descr="drift-logo-horizontaal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78" y="225425"/>
            <a:ext cx="1324230" cy="24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54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+ qou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753633" y="1116376"/>
            <a:ext cx="1525587" cy="19208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GB" sz="1600" dirty="0">
                <a:latin typeface="+mn-lt"/>
              </a:defRPr>
            </a:lvl1pPr>
          </a:lstStyle>
          <a:p>
            <a:pPr lvl="0"/>
            <a:r>
              <a:rPr lang="en-US" dirty="0"/>
              <a:t>Click to edit quote / text</a:t>
            </a:r>
            <a:endParaRPr lang="en-GB" dirty="0"/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680898" y="1031966"/>
            <a:ext cx="5981159" cy="524354"/>
          </a:xfrm>
          <a:prstGeom prst="rect">
            <a:avLst/>
          </a:prstGeom>
        </p:spPr>
        <p:txBody>
          <a:bodyPr/>
          <a:lstStyle>
            <a:lvl1pPr>
              <a:defRPr sz="2400" b="1" baseline="0">
                <a:latin typeface="+mn-lt"/>
              </a:defRPr>
            </a:lvl1pPr>
          </a:lstStyle>
          <a:p>
            <a:r>
              <a:rPr lang="en-US" dirty="0"/>
              <a:t>Enter list title</a:t>
            </a:r>
            <a:endParaRPr lang="en-GB" dirty="0"/>
          </a:p>
        </p:txBody>
      </p:sp>
      <p:sp>
        <p:nvSpPr>
          <p:cNvPr id="9" name="SmartArt Placeholder 2"/>
          <p:cNvSpPr>
            <a:spLocks noGrp="1"/>
          </p:cNvSpPr>
          <p:nvPr>
            <p:ph type="dgm" sz="quarter" idx="12" hasCustomPrompt="1"/>
          </p:nvPr>
        </p:nvSpPr>
        <p:spPr>
          <a:xfrm>
            <a:off x="776676" y="884896"/>
            <a:ext cx="994032" cy="7712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800" b="1"/>
            </a:lvl1pPr>
          </a:lstStyle>
          <a:p>
            <a:r>
              <a:rPr lang="nl-NL" dirty="0"/>
              <a:t> </a:t>
            </a:r>
            <a:endParaRPr lang="en-GB" dirty="0"/>
          </a:p>
        </p:txBody>
      </p:sp>
      <p:sp>
        <p:nvSpPr>
          <p:cNvPr id="15" name="SmartArt Placeholder 2"/>
          <p:cNvSpPr>
            <a:spLocks noGrp="1"/>
          </p:cNvSpPr>
          <p:nvPr>
            <p:ph type="dgm" sz="quarter" idx="13" hasCustomPrompt="1"/>
          </p:nvPr>
        </p:nvSpPr>
        <p:spPr>
          <a:xfrm>
            <a:off x="6840251" y="886197"/>
            <a:ext cx="994032" cy="7712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800" b="1"/>
            </a:lvl1pPr>
          </a:lstStyle>
          <a:p>
            <a:r>
              <a:rPr lang="nl-NL" dirty="0"/>
              <a:t>  </a:t>
            </a:r>
            <a:endParaRPr lang="en-GB" dirty="0"/>
          </a:p>
        </p:txBody>
      </p:sp>
      <p:pic>
        <p:nvPicPr>
          <p:cNvPr id="17" name="Picture 16" descr="drift-logo-horizontaal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78" y="225425"/>
            <a:ext cx="1324230" cy="247500"/>
          </a:xfrm>
          <a:prstGeom prst="rect">
            <a:avLst/>
          </a:prstGeom>
        </p:spPr>
      </p:pic>
      <p:sp>
        <p:nvSpPr>
          <p:cNvPr id="8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81038" y="1684338"/>
            <a:ext cx="5981700" cy="3220765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→"/>
              <a:tabLst/>
              <a:defRPr lang="en-US" sz="2000" b="1" dirty="0" smtClean="0">
                <a:latin typeface="+mn-lt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sz="1100">
                <a:latin typeface="Campton Light" panose="00000400000000000000" pitchFamily="50" charset="0"/>
              </a:defRPr>
            </a:lvl4pPr>
            <a:lvl5pPr>
              <a:defRPr sz="1100">
                <a:latin typeface="Campton Light" panose="000004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 </a:t>
            </a:r>
          </a:p>
          <a:p>
            <a:pPr lvl="0"/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quick fixes or only technological solutions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312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693598" y="1006566"/>
            <a:ext cx="3179902" cy="5243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400" b="1" dirty="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Introducing DRIFT</a:t>
            </a:r>
            <a:br>
              <a:rPr lang="en-US" dirty="0"/>
            </a:br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42937" y="3789380"/>
            <a:ext cx="2481263" cy="1223962"/>
          </a:xfrm>
          <a:prstGeom prst="rect">
            <a:avLst/>
          </a:prstGeom>
        </p:spPr>
        <p:txBody>
          <a:bodyPr/>
          <a:lstStyle>
            <a:lvl1pPr marL="285750" indent="-285750">
              <a:buFont typeface="Calibri" panose="020F0502020204030204" pitchFamily="34" charset="0"/>
              <a:buChar char="‒"/>
              <a:defRPr lang="en-US" sz="1400" dirty="0" smtClean="0"/>
            </a:lvl1pPr>
            <a:lvl2pPr>
              <a:defRPr sz="1400">
                <a:latin typeface="Campton Light" panose="00000400000000000000" pitchFamily="50" charset="0"/>
              </a:defRPr>
            </a:lvl2pPr>
            <a:lvl3pPr>
              <a:defRPr sz="1200">
                <a:latin typeface="Campton Light" panose="00000400000000000000" pitchFamily="50" charset="0"/>
              </a:defRPr>
            </a:lvl3pPr>
            <a:lvl4pPr>
              <a:defRPr sz="1100">
                <a:latin typeface="Campton Light" panose="00000400000000000000" pitchFamily="50" charset="0"/>
              </a:defRPr>
            </a:lvl4pPr>
            <a:lvl5pPr>
              <a:defRPr sz="1100">
                <a:latin typeface="Campton Light" panose="00000400000000000000" pitchFamily="50" charset="0"/>
              </a:defRPr>
            </a:lvl5pPr>
          </a:lstStyle>
          <a:p>
            <a:pPr lvl="0"/>
            <a:r>
              <a:rPr lang="en-US" dirty="0"/>
              <a:t>Advancing transition theory</a:t>
            </a:r>
          </a:p>
          <a:p>
            <a:pPr lvl="0"/>
            <a:r>
              <a:rPr lang="en-US" dirty="0"/>
              <a:t>Accelerate transition to a sustainable society</a:t>
            </a:r>
          </a:p>
          <a:p>
            <a:pPr lvl="0"/>
            <a:endParaRPr lang="en-US" dirty="0"/>
          </a:p>
        </p:txBody>
      </p:sp>
      <p:sp>
        <p:nvSpPr>
          <p:cNvPr id="9" name="SmartArt Placeholder 2"/>
          <p:cNvSpPr>
            <a:spLocks noGrp="1"/>
          </p:cNvSpPr>
          <p:nvPr>
            <p:ph type="dgm" sz="quarter" idx="12" hasCustomPrompt="1"/>
          </p:nvPr>
        </p:nvSpPr>
        <p:spPr>
          <a:xfrm>
            <a:off x="776676" y="884896"/>
            <a:ext cx="994032" cy="7712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800" b="1"/>
            </a:lvl1pPr>
          </a:lstStyle>
          <a:p>
            <a:r>
              <a:rPr lang="nl-NL" dirty="0"/>
              <a:t> </a:t>
            </a:r>
          </a:p>
          <a:p>
            <a:endParaRPr lang="en-GB" dirty="0"/>
          </a:p>
        </p:txBody>
      </p:sp>
      <p:pic>
        <p:nvPicPr>
          <p:cNvPr id="10" name="Picture 9" descr="drift-logo-horizontaal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78" y="225425"/>
            <a:ext cx="1324230" cy="24750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572001" y="0"/>
            <a:ext cx="4572000" cy="51435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dirty="0"/>
              <a:t> </a:t>
            </a:r>
            <a:endParaRPr lang="en-GB" dirty="0"/>
          </a:p>
        </p:txBody>
      </p:sp>
      <p:sp>
        <p:nvSpPr>
          <p:cNvPr id="8" name="Title 13"/>
          <p:cNvSpPr txBox="1">
            <a:spLocks/>
          </p:cNvSpPr>
          <p:nvPr userDrawn="1"/>
        </p:nvSpPr>
        <p:spPr>
          <a:xfrm>
            <a:off x="649539" y="3449746"/>
            <a:ext cx="976061" cy="35233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4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1800" dirty="0" err="1"/>
              <a:t>missie</a:t>
            </a:r>
            <a:br>
              <a:rPr lang="en-US" dirty="0"/>
            </a:br>
            <a:endParaRPr lang="en-US" dirty="0"/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693737" y="1717211"/>
            <a:ext cx="3179763" cy="14143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dirty="0" smtClean="0">
                <a:latin typeface="+mn-lt"/>
              </a:defRPr>
            </a:lvl1pPr>
            <a:lvl2pPr>
              <a:defRPr sz="1400">
                <a:latin typeface="Campton Light" panose="00000400000000000000" pitchFamily="50" charset="0"/>
              </a:defRPr>
            </a:lvl2pPr>
            <a:lvl3pPr>
              <a:defRPr sz="1200">
                <a:latin typeface="Campton Light" panose="00000400000000000000" pitchFamily="50" charset="0"/>
              </a:defRPr>
            </a:lvl3pPr>
            <a:lvl4pPr>
              <a:defRPr sz="1100">
                <a:latin typeface="Campton Light" panose="00000400000000000000" pitchFamily="50" charset="0"/>
              </a:defRPr>
            </a:lvl4pPr>
            <a:lvl5pPr>
              <a:defRPr sz="1100">
                <a:latin typeface="Campton Light" panose="00000400000000000000" pitchFamily="50" charset="0"/>
              </a:defRPr>
            </a:lvl5pPr>
          </a:lstStyle>
          <a:p>
            <a:pPr lvl="0"/>
            <a:r>
              <a:rPr lang="en-US" dirty="0"/>
              <a:t> →  Leading research institute in sustainability transitions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/>
              <a:t>→ Founded 2004 at Erasmus University Rotterdam</a:t>
            </a:r>
          </a:p>
          <a:p>
            <a:pPr lvl="0"/>
            <a:endParaRPr lang="en-US" dirty="0"/>
          </a:p>
        </p:txBody>
      </p:sp>
      <p:sp>
        <p:nvSpPr>
          <p:cNvPr id="12" name="SmartArt Placeholder 2"/>
          <p:cNvSpPr>
            <a:spLocks noGrp="1"/>
          </p:cNvSpPr>
          <p:nvPr>
            <p:ph type="dgm" sz="quarter" idx="15" hasCustomPrompt="1"/>
          </p:nvPr>
        </p:nvSpPr>
        <p:spPr>
          <a:xfrm>
            <a:off x="731698" y="3372617"/>
            <a:ext cx="500202" cy="7712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800" b="1"/>
            </a:lvl1pPr>
          </a:lstStyle>
          <a:p>
            <a:r>
              <a:rPr lang="nl-NL" dirty="0"/>
              <a:t>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2891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.emf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566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ift-logo-horizontaal-wit.eps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76" y="442436"/>
            <a:ext cx="2150674" cy="40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24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91" r:id="rId2"/>
    <p:sldLayoutId id="2147483701" r:id="rId3"/>
    <p:sldLayoutId id="2147483668" r:id="rId4"/>
    <p:sldLayoutId id="2147483670" r:id="rId5"/>
    <p:sldLayoutId id="2147483681" r:id="rId6"/>
    <p:sldLayoutId id="2147483697" r:id="rId7"/>
    <p:sldLayoutId id="2147483692" r:id="rId8"/>
    <p:sldLayoutId id="2147483702" r:id="rId9"/>
    <p:sldLayoutId id="2147483700" r:id="rId10"/>
    <p:sldLayoutId id="2147483704" r:id="rId11"/>
    <p:sldLayoutId id="2147483734" r:id="rId12"/>
    <p:sldLayoutId id="2147483750" r:id="rId13"/>
    <p:sldLayoutId id="2147483751" r:id="rId14"/>
    <p:sldLayoutId id="2147483785" r:id="rId15"/>
    <p:sldLayoutId id="2147483786" r:id="rId16"/>
    <p:sldLayoutId id="2147483803" r:id="rId17"/>
    <p:sldLayoutId id="2147483810" r:id="rId18"/>
    <p:sldLayoutId id="2147483813" r:id="rId19"/>
    <p:sldLayoutId id="2147483814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ift-logo-horizontaal-wit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76" y="442436"/>
            <a:ext cx="2150674" cy="40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748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ift-logo-horizontaal-wit.eps"/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676" y="442436"/>
            <a:ext cx="2150674" cy="40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36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fgeronde rechthoek 7"/>
          <p:cNvSpPr/>
          <p:nvPr/>
        </p:nvSpPr>
        <p:spPr>
          <a:xfrm>
            <a:off x="0" y="0"/>
            <a:ext cx="9144000" cy="5143500"/>
          </a:xfrm>
          <a:prstGeom prst="roundRect">
            <a:avLst>
              <a:gd name="adj" fmla="val 13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514"/>
            <a:endParaRPr lang="nl-NL" sz="2400" dirty="0">
              <a:solidFill>
                <a:prstClr val="white"/>
              </a:solidFill>
              <a:latin typeface="Helvetica" pitchFamily="34" charset="0"/>
            </a:endParaRPr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54349" y="144001"/>
            <a:ext cx="8435303" cy="486000"/>
          </a:xfrm>
          <a:prstGeom prst="rect">
            <a:avLst/>
          </a:prstGeom>
        </p:spPr>
        <p:txBody>
          <a:bodyPr vert="horz" lIns="72000" tIns="144000" rIns="72000" bIns="144000" rtlCol="0" anchor="t">
            <a:noAutofit/>
          </a:bodyPr>
          <a:lstStyle/>
          <a:p>
            <a:r>
              <a:rPr lang="nl-NL" dirty="0"/>
              <a:t>Klik om de stijl te bewerken</a:t>
            </a:r>
            <a:endParaRPr lang="en-GB" dirty="0"/>
          </a:p>
        </p:txBody>
      </p:sp>
      <p:sp>
        <p:nvSpPr>
          <p:cNvPr id="12" name="Tijdelijke aanduiding voor dianummer 5" hidden="1"/>
          <p:cNvSpPr txBox="1">
            <a:spLocks/>
          </p:cNvSpPr>
          <p:nvPr/>
        </p:nvSpPr>
        <p:spPr>
          <a:xfrm>
            <a:off x="3505200" y="4916490"/>
            <a:ext cx="2133600" cy="2587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8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dirty="0">
                <a:solidFill>
                  <a:srgbClr val="001F4B"/>
                </a:solidFill>
              </a:rPr>
              <a:t>© Copyright - Port of Rotterdam</a:t>
            </a:r>
            <a:endParaRPr lang="nl-NL" sz="600" dirty="0">
              <a:solidFill>
                <a:srgbClr val="001F4B"/>
              </a:solidFill>
            </a:endParaRP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142705" y="4677027"/>
            <a:ext cx="2058055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25">
                <a:solidFill>
                  <a:schemeClr val="tx2"/>
                </a:solidFill>
              </a:defRPr>
            </a:lvl1pPr>
          </a:lstStyle>
          <a:p>
            <a:pPr defTabSz="914514"/>
            <a:fld id="{748A74E2-3EFB-4745-9672-DA9E8C4492C2}" type="datetime4">
              <a:rPr lang="nl-NL" smtClean="0">
                <a:solidFill>
                  <a:srgbClr val="001F4B"/>
                </a:solidFill>
              </a:rPr>
              <a:pPr defTabSz="914514"/>
              <a:t>27 november 2019</a:t>
            </a:fld>
            <a:endParaRPr lang="en-GB" dirty="0">
              <a:solidFill>
                <a:srgbClr val="001F4B"/>
              </a:solidFill>
            </a:endParaRPr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577072" y="4649955"/>
            <a:ext cx="61041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35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pPr defTabSz="914514"/>
            <a:r>
              <a:rPr lang="en-GB">
                <a:solidFill>
                  <a:srgbClr val="001F4B"/>
                </a:solidFill>
              </a:rPr>
              <a:t>|</a:t>
            </a:r>
            <a:endParaRPr lang="en-GB" dirty="0">
              <a:solidFill>
                <a:srgbClr val="001F4B"/>
              </a:solidFill>
            </a:endParaRP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216515" y="4677027"/>
            <a:ext cx="405333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25">
                <a:solidFill>
                  <a:schemeClr val="tx2"/>
                </a:solidFill>
              </a:defRPr>
            </a:lvl1pPr>
          </a:lstStyle>
          <a:p>
            <a:pPr defTabSz="914514"/>
            <a:fld id="{534B5F9C-CFE5-4EC6-9BBB-664E2F56B033}" type="slidenum">
              <a:rPr lang="en-GB" smtClean="0">
                <a:solidFill>
                  <a:srgbClr val="001F4B"/>
                </a:solidFill>
              </a:rPr>
              <a:pPr defTabSz="914514"/>
              <a:t>‹nr.›</a:t>
            </a:fld>
            <a:endParaRPr lang="en-GB" dirty="0">
              <a:solidFill>
                <a:srgbClr val="001F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72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2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525"/>
        </a:spcBef>
        <a:spcAft>
          <a:spcPts val="525"/>
        </a:spcAft>
        <a:buFont typeface="Arial" panose="020B0604020202020204" pitchFamily="34" charset="0"/>
        <a:buNone/>
        <a:defRPr sz="1500" kern="1200" spc="15" baseline="0">
          <a:solidFill>
            <a:schemeClr val="tx2"/>
          </a:solidFill>
          <a:latin typeface="+mn-lt"/>
          <a:ea typeface="+mn-ea"/>
          <a:cs typeface="+mn-cs"/>
        </a:defRPr>
      </a:lvl1pPr>
      <a:lvl2pPr marL="135731" indent="-135731" algn="l" defTabSz="685800" rtl="0" eaLnBrk="1" latinLnBrk="0" hangingPunct="1">
        <a:lnSpc>
          <a:spcPct val="90000"/>
        </a:lnSpc>
        <a:spcBef>
          <a:spcPts val="525"/>
        </a:spcBef>
        <a:spcAft>
          <a:spcPts val="525"/>
        </a:spcAft>
        <a:buSzPct val="110000"/>
        <a:buFont typeface="Arial" panose="020B0604020202020204" pitchFamily="34" charset="0"/>
        <a:buChar char="•"/>
        <a:defRPr sz="1500" kern="1200" spc="15" baseline="0">
          <a:solidFill>
            <a:schemeClr val="tx2"/>
          </a:solidFill>
          <a:latin typeface="+mn-lt"/>
          <a:ea typeface="+mn-ea"/>
          <a:cs typeface="+mn-cs"/>
        </a:defRPr>
      </a:lvl2pPr>
      <a:lvl3pPr marL="266700" indent="-133350" algn="l" defTabSz="685800" rtl="0" eaLnBrk="1" latinLnBrk="0" hangingPunct="1">
        <a:lnSpc>
          <a:spcPct val="90000"/>
        </a:lnSpc>
        <a:spcBef>
          <a:spcPts val="525"/>
        </a:spcBef>
        <a:spcAft>
          <a:spcPts val="525"/>
        </a:spcAft>
        <a:buFont typeface="Arial" panose="020B0604020202020204" pitchFamily="34" charset="0"/>
        <a:buChar char="−"/>
        <a:defRPr sz="1350" kern="1200" spc="15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685800" rtl="0" eaLnBrk="1" latinLnBrk="0" hangingPunct="1">
        <a:lnSpc>
          <a:spcPct val="90000"/>
        </a:lnSpc>
        <a:spcBef>
          <a:spcPts val="525"/>
        </a:spcBef>
        <a:spcAft>
          <a:spcPts val="525"/>
        </a:spcAft>
        <a:buFont typeface="Arial" panose="020B0604020202020204" pitchFamily="34" charset="0"/>
        <a:buNone/>
        <a:defRPr sz="1800" b="1" kern="1200" spc="15" baseline="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lnSpc>
          <a:spcPct val="90000"/>
        </a:lnSpc>
        <a:spcBef>
          <a:spcPts val="525"/>
        </a:spcBef>
        <a:spcAft>
          <a:spcPts val="525"/>
        </a:spcAft>
        <a:buFont typeface="Arial" panose="020B0604020202020204" pitchFamily="34" charset="0"/>
        <a:buNone/>
        <a:defRPr sz="2400" kern="1200" spc="15" baseline="0">
          <a:solidFill>
            <a:schemeClr val="tx2"/>
          </a:solidFill>
          <a:latin typeface="Arial Black" panose="020B0A04020102020204" pitchFamily="34" charset="0"/>
          <a:ea typeface="+mn-ea"/>
          <a:cs typeface="+mn-cs"/>
        </a:defRPr>
      </a:lvl5pPr>
      <a:lvl6pPr marL="257175" indent="-257175" algn="l" defTabSz="685800" rtl="0" eaLnBrk="1" latinLnBrk="0" hangingPunct="1">
        <a:lnSpc>
          <a:spcPct val="90000"/>
        </a:lnSpc>
        <a:spcBef>
          <a:spcPts val="525"/>
        </a:spcBef>
        <a:spcAft>
          <a:spcPts val="525"/>
        </a:spcAft>
        <a:buFont typeface="+mj-lt"/>
        <a:buAutoNum type="arabicPeriod"/>
        <a:defRPr sz="1500" kern="1200" spc="15" baseline="0">
          <a:solidFill>
            <a:schemeClr val="tx2"/>
          </a:solidFill>
          <a:latin typeface="+mn-lt"/>
          <a:ea typeface="+mn-ea"/>
          <a:cs typeface="+mn-cs"/>
        </a:defRPr>
      </a:lvl6pPr>
      <a:lvl7pPr marL="398860" indent="-132160" algn="l" defTabSz="685800" rtl="0" eaLnBrk="1" latinLnBrk="0" hangingPunct="1">
        <a:lnSpc>
          <a:spcPct val="90000"/>
        </a:lnSpc>
        <a:spcBef>
          <a:spcPts val="525"/>
        </a:spcBef>
        <a:spcAft>
          <a:spcPts val="525"/>
        </a:spcAft>
        <a:buSzPct val="110000"/>
        <a:buFont typeface="Arial" panose="020B0604020202020204" pitchFamily="34" charset="0"/>
        <a:buChar char="•"/>
        <a:defRPr sz="1500" kern="1200" spc="15" baseline="0">
          <a:solidFill>
            <a:schemeClr val="tx2"/>
          </a:solidFill>
          <a:latin typeface="+mn-lt"/>
          <a:ea typeface="+mn-ea"/>
          <a:cs typeface="+mn-cs"/>
        </a:defRPr>
      </a:lvl7pPr>
      <a:lvl8pPr marL="542925" indent="-144066" algn="l" defTabSz="685800" rtl="0" eaLnBrk="1" latinLnBrk="0" hangingPunct="1">
        <a:lnSpc>
          <a:spcPct val="90000"/>
        </a:lnSpc>
        <a:spcBef>
          <a:spcPts val="525"/>
        </a:spcBef>
        <a:spcAft>
          <a:spcPts val="525"/>
        </a:spcAft>
        <a:buFont typeface="Arial" panose="020B0604020202020204" pitchFamily="34" charset="0"/>
        <a:buChar char="−"/>
        <a:defRPr sz="1350" kern="1200" spc="15" baseline="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685800" rtl="0" eaLnBrk="1" latinLnBrk="0" hangingPunct="1">
        <a:lnSpc>
          <a:spcPct val="90000"/>
        </a:lnSpc>
        <a:spcBef>
          <a:spcPts val="525"/>
        </a:spcBef>
        <a:spcAft>
          <a:spcPts val="525"/>
        </a:spcAft>
        <a:buFont typeface="Arial" panose="020B0604020202020204" pitchFamily="34" charset="0"/>
        <a:buNone/>
        <a:defRPr sz="1200" i="1" kern="1200" spc="15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fgeronde rechthoek 7"/>
          <p:cNvSpPr/>
          <p:nvPr/>
        </p:nvSpPr>
        <p:spPr>
          <a:xfrm>
            <a:off x="1191" y="0"/>
            <a:ext cx="9144000" cy="5143500"/>
          </a:xfrm>
          <a:prstGeom prst="roundRect">
            <a:avLst>
              <a:gd name="adj" fmla="val 138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514"/>
            <a:endParaRPr lang="nl-NL" sz="2400" dirty="0">
              <a:solidFill>
                <a:prstClr val="white"/>
              </a:solidFill>
              <a:latin typeface="Helvetica" pitchFamily="34" charset="0"/>
            </a:endParaRPr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54349" y="144001"/>
            <a:ext cx="8435303" cy="486000"/>
          </a:xfrm>
          <a:prstGeom prst="rect">
            <a:avLst/>
          </a:prstGeom>
        </p:spPr>
        <p:txBody>
          <a:bodyPr vert="horz" lIns="72000" tIns="144000" rIns="72000" bIns="144000" rtlCol="0" anchor="t">
            <a:noAutofit/>
          </a:bodyPr>
          <a:lstStyle/>
          <a:p>
            <a:r>
              <a:rPr lang="nl-NL" dirty="0"/>
              <a:t>Klik om de stijl te bewerken</a:t>
            </a:r>
            <a:endParaRPr lang="en-GB" dirty="0"/>
          </a:p>
        </p:txBody>
      </p:sp>
      <p:sp>
        <p:nvSpPr>
          <p:cNvPr id="12" name="Tijdelijke aanduiding voor dianummer 5" hidden="1"/>
          <p:cNvSpPr txBox="1">
            <a:spLocks/>
          </p:cNvSpPr>
          <p:nvPr/>
        </p:nvSpPr>
        <p:spPr>
          <a:xfrm>
            <a:off x="3505200" y="4916490"/>
            <a:ext cx="2133600" cy="2587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8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dirty="0">
                <a:solidFill>
                  <a:srgbClr val="001F4B"/>
                </a:solidFill>
              </a:rPr>
              <a:t>© Copyright - Port of Rotterdam</a:t>
            </a:r>
            <a:endParaRPr lang="nl-NL" sz="600" dirty="0">
              <a:solidFill>
                <a:srgbClr val="001F4B"/>
              </a:solidFill>
            </a:endParaRP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142705" y="4677027"/>
            <a:ext cx="2058055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25">
                <a:solidFill>
                  <a:schemeClr val="bg1"/>
                </a:solidFill>
              </a:defRPr>
            </a:lvl1pPr>
          </a:lstStyle>
          <a:p>
            <a:pPr defTabSz="914514"/>
            <a:fld id="{748A74E2-3EFB-4745-9672-DA9E8C4492C2}" type="datetime4">
              <a:rPr lang="nl-NL" smtClean="0">
                <a:solidFill>
                  <a:prstClr val="white"/>
                </a:solidFill>
              </a:rPr>
              <a:pPr defTabSz="914514"/>
              <a:t>27 november 2019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577072" y="4649955"/>
            <a:ext cx="61041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35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defTabSz="914514"/>
            <a:r>
              <a:rPr lang="en-GB">
                <a:solidFill>
                  <a:prstClr val="white"/>
                </a:solidFill>
              </a:rPr>
              <a:t>|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216515" y="4677027"/>
            <a:ext cx="405333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25">
                <a:solidFill>
                  <a:schemeClr val="bg1"/>
                </a:solidFill>
              </a:defRPr>
            </a:lvl1pPr>
          </a:lstStyle>
          <a:p>
            <a:pPr defTabSz="914514"/>
            <a:fld id="{534B5F9C-CFE5-4EC6-9BBB-664E2F56B033}" type="slidenum">
              <a:rPr lang="en-GB" smtClean="0">
                <a:solidFill>
                  <a:prstClr val="white"/>
                </a:solidFill>
              </a:rPr>
              <a:pPr defTabSz="914514"/>
              <a:t>‹nr.›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865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bg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525"/>
        </a:spcBef>
        <a:spcAft>
          <a:spcPts val="525"/>
        </a:spcAft>
        <a:buFont typeface="Arial" panose="020B0604020202020204" pitchFamily="34" charset="0"/>
        <a:buNone/>
        <a:defRPr sz="1500" kern="1200" spc="15" baseline="0">
          <a:solidFill>
            <a:schemeClr val="tx2"/>
          </a:solidFill>
          <a:latin typeface="+mn-lt"/>
          <a:ea typeface="+mn-ea"/>
          <a:cs typeface="+mn-cs"/>
        </a:defRPr>
      </a:lvl1pPr>
      <a:lvl2pPr marL="135731" indent="-135731" algn="l" defTabSz="685800" rtl="0" eaLnBrk="1" latinLnBrk="0" hangingPunct="1">
        <a:lnSpc>
          <a:spcPct val="90000"/>
        </a:lnSpc>
        <a:spcBef>
          <a:spcPts val="525"/>
        </a:spcBef>
        <a:spcAft>
          <a:spcPts val="525"/>
        </a:spcAft>
        <a:buSzPct val="110000"/>
        <a:buFont typeface="Arial" panose="020B0604020202020204" pitchFamily="34" charset="0"/>
        <a:buChar char="•"/>
        <a:defRPr sz="1500" kern="1200" spc="15" baseline="0">
          <a:solidFill>
            <a:schemeClr val="tx2"/>
          </a:solidFill>
          <a:latin typeface="+mn-lt"/>
          <a:ea typeface="+mn-ea"/>
          <a:cs typeface="+mn-cs"/>
        </a:defRPr>
      </a:lvl2pPr>
      <a:lvl3pPr marL="266700" indent="-133350" algn="l" defTabSz="685800" rtl="0" eaLnBrk="1" latinLnBrk="0" hangingPunct="1">
        <a:lnSpc>
          <a:spcPct val="90000"/>
        </a:lnSpc>
        <a:spcBef>
          <a:spcPts val="525"/>
        </a:spcBef>
        <a:spcAft>
          <a:spcPts val="525"/>
        </a:spcAft>
        <a:buFont typeface="Arial" panose="020B0604020202020204" pitchFamily="34" charset="0"/>
        <a:buChar char="−"/>
        <a:defRPr sz="1350" kern="1200" spc="15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685800" rtl="0" eaLnBrk="1" latinLnBrk="0" hangingPunct="1">
        <a:lnSpc>
          <a:spcPct val="90000"/>
        </a:lnSpc>
        <a:spcBef>
          <a:spcPts val="525"/>
        </a:spcBef>
        <a:spcAft>
          <a:spcPts val="525"/>
        </a:spcAft>
        <a:buFont typeface="Arial" panose="020B0604020202020204" pitchFamily="34" charset="0"/>
        <a:buNone/>
        <a:defRPr sz="1800" b="1" kern="1200" spc="15" baseline="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lnSpc>
          <a:spcPct val="90000"/>
        </a:lnSpc>
        <a:spcBef>
          <a:spcPts val="525"/>
        </a:spcBef>
        <a:spcAft>
          <a:spcPts val="525"/>
        </a:spcAft>
        <a:buFont typeface="Arial" panose="020B0604020202020204" pitchFamily="34" charset="0"/>
        <a:buNone/>
        <a:defRPr sz="2400" kern="1200" spc="15" baseline="0">
          <a:solidFill>
            <a:schemeClr val="tx2"/>
          </a:solidFill>
          <a:latin typeface="Arial Black" panose="020B0A04020102020204" pitchFamily="34" charset="0"/>
          <a:ea typeface="+mn-ea"/>
          <a:cs typeface="+mn-cs"/>
        </a:defRPr>
      </a:lvl5pPr>
      <a:lvl6pPr marL="257175" indent="-257175" algn="l" defTabSz="685800" rtl="0" eaLnBrk="1" latinLnBrk="0" hangingPunct="1">
        <a:lnSpc>
          <a:spcPct val="90000"/>
        </a:lnSpc>
        <a:spcBef>
          <a:spcPts val="525"/>
        </a:spcBef>
        <a:spcAft>
          <a:spcPts val="525"/>
        </a:spcAft>
        <a:buFont typeface="+mj-lt"/>
        <a:buAutoNum type="arabicPeriod"/>
        <a:defRPr sz="1500" kern="1200" spc="15" baseline="0">
          <a:solidFill>
            <a:schemeClr val="tx2"/>
          </a:solidFill>
          <a:latin typeface="+mn-lt"/>
          <a:ea typeface="+mn-ea"/>
          <a:cs typeface="+mn-cs"/>
        </a:defRPr>
      </a:lvl6pPr>
      <a:lvl7pPr marL="398860" indent="-132160" algn="l" defTabSz="685800" rtl="0" eaLnBrk="1" latinLnBrk="0" hangingPunct="1">
        <a:lnSpc>
          <a:spcPct val="90000"/>
        </a:lnSpc>
        <a:spcBef>
          <a:spcPts val="525"/>
        </a:spcBef>
        <a:spcAft>
          <a:spcPts val="525"/>
        </a:spcAft>
        <a:buSzPct val="110000"/>
        <a:buFont typeface="Arial" panose="020B0604020202020204" pitchFamily="34" charset="0"/>
        <a:buChar char="•"/>
        <a:defRPr sz="1500" kern="1200" spc="15" baseline="0">
          <a:solidFill>
            <a:schemeClr val="tx2"/>
          </a:solidFill>
          <a:latin typeface="+mn-lt"/>
          <a:ea typeface="+mn-ea"/>
          <a:cs typeface="+mn-cs"/>
        </a:defRPr>
      </a:lvl7pPr>
      <a:lvl8pPr marL="542925" indent="-144066" algn="l" defTabSz="685800" rtl="0" eaLnBrk="1" latinLnBrk="0" hangingPunct="1">
        <a:lnSpc>
          <a:spcPct val="90000"/>
        </a:lnSpc>
        <a:spcBef>
          <a:spcPts val="525"/>
        </a:spcBef>
        <a:spcAft>
          <a:spcPts val="525"/>
        </a:spcAft>
        <a:buFont typeface="Arial" panose="020B0604020202020204" pitchFamily="34" charset="0"/>
        <a:buChar char="−"/>
        <a:defRPr sz="1350" kern="1200" spc="15" baseline="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685800" rtl="0" eaLnBrk="1" latinLnBrk="0" hangingPunct="1">
        <a:lnSpc>
          <a:spcPct val="90000"/>
        </a:lnSpc>
        <a:spcBef>
          <a:spcPts val="525"/>
        </a:spcBef>
        <a:spcAft>
          <a:spcPts val="525"/>
        </a:spcAft>
        <a:buFont typeface="Arial" panose="020B0604020202020204" pitchFamily="34" charset="0"/>
        <a:buNone/>
        <a:defRPr sz="1200" i="1" kern="1200" spc="15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ift-logo-horizontaal-wit.eps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76" y="442436"/>
            <a:ext cx="2150674" cy="40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845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4" Type="http://schemas.openxmlformats.org/officeDocument/2006/relationships/hyperlink" Target="mailto:loorbach@drift.eur.nl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3.png"/><Relationship Id="rId4" Type="http://schemas.openxmlformats.org/officeDocument/2006/relationships/image" Target="cid:image004.png@01D501B9.182B5C10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emf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inlineImage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529" y="-221506"/>
            <a:ext cx="8071471" cy="5288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martArt Placeholder 3"/>
          <p:cNvSpPr>
            <a:spLocks noGrp="1"/>
          </p:cNvSpPr>
          <p:nvPr>
            <p:ph type="dgm" sz="quarter" idx="14"/>
          </p:nvPr>
        </p:nvSpPr>
        <p:spPr>
          <a:xfrm>
            <a:off x="694172" y="2319283"/>
            <a:ext cx="1536537" cy="77129"/>
          </a:xfrm>
          <a:solidFill>
            <a:schemeClr val="tx1"/>
          </a:solidFill>
        </p:spPr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63880" y="2479470"/>
            <a:ext cx="7763190" cy="524354"/>
          </a:xfrm>
        </p:spPr>
        <p:txBody>
          <a:bodyPr>
            <a:noAutofit/>
          </a:bodyPr>
          <a:lstStyle/>
          <a:p>
            <a:r>
              <a:rPr lang="nl-NL" sz="3600" b="1" dirty="0">
                <a:solidFill>
                  <a:schemeClr val="tx1"/>
                </a:solidFill>
              </a:rPr>
              <a:t>(</a:t>
            </a:r>
            <a:r>
              <a:rPr lang="nl-NL" sz="3600" b="1" dirty="0" err="1">
                <a:solidFill>
                  <a:schemeClr val="tx1"/>
                </a:solidFill>
              </a:rPr>
              <a:t>be</a:t>
            </a:r>
            <a:r>
              <a:rPr lang="nl-NL" sz="3600" b="1" dirty="0">
                <a:solidFill>
                  <a:schemeClr val="tx1"/>
                </a:solidFill>
              </a:rPr>
              <a:t>)</a:t>
            </a:r>
            <a:r>
              <a:rPr lang="nl-NL" sz="3600" b="1" dirty="0" err="1">
                <a:solidFill>
                  <a:schemeClr val="tx1"/>
                </a:solidFill>
              </a:rPr>
              <a:t>Stuurskunde</a:t>
            </a:r>
            <a:r>
              <a:rPr lang="nl-NL" sz="3600" b="1" dirty="0">
                <a:solidFill>
                  <a:schemeClr val="tx1"/>
                </a:solidFill>
              </a:rPr>
              <a:t> </a:t>
            </a:r>
            <a:br>
              <a:rPr lang="nl-NL" sz="3600" b="1" dirty="0">
                <a:solidFill>
                  <a:schemeClr val="tx1"/>
                </a:solidFill>
              </a:rPr>
            </a:br>
            <a:r>
              <a:rPr lang="nl-NL" sz="2400" i="1" dirty="0">
                <a:solidFill>
                  <a:schemeClr val="tx1"/>
                </a:solidFill>
              </a:rPr>
              <a:t>in (de) transitie?</a:t>
            </a:r>
            <a:br>
              <a:rPr lang="nl-NL" sz="1800" b="1" i="1" dirty="0">
                <a:solidFill>
                  <a:schemeClr val="tx1"/>
                </a:solidFill>
              </a:rPr>
            </a:br>
            <a:endParaRPr lang="nl-NL" sz="1600" b="1" i="1" dirty="0">
              <a:solidFill>
                <a:schemeClr val="tx1"/>
              </a:solidFill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body" sz="quarter" idx="11"/>
          </p:nvPr>
        </p:nvSpPr>
        <p:spPr>
          <a:xfrm>
            <a:off x="694172" y="4031332"/>
            <a:ext cx="7632898" cy="1035266"/>
          </a:xfrm>
        </p:spPr>
        <p:txBody>
          <a:bodyPr/>
          <a:lstStyle/>
          <a:p>
            <a:r>
              <a:rPr lang="nl-NL" sz="1200" dirty="0">
                <a:solidFill>
                  <a:schemeClr val="tx1"/>
                </a:solidFill>
              </a:rPr>
              <a:t>Rotterdam, 27-11-2019</a:t>
            </a:r>
          </a:p>
        </p:txBody>
      </p:sp>
      <p:pic>
        <p:nvPicPr>
          <p:cNvPr id="9" name="Picture 8" descr="drift-logo-horizontaal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72" y="271718"/>
            <a:ext cx="2683680" cy="5015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225" y="4812619"/>
            <a:ext cx="31587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tx2"/>
                </a:solidFill>
                <a:hlinkClick r:id="rId4"/>
              </a:rPr>
              <a:t>loorbach@drift.eur.nl</a:t>
            </a:r>
            <a:r>
              <a:rPr lang="en-US" sz="1350" dirty="0"/>
              <a:t>	</a:t>
            </a:r>
            <a:r>
              <a:rPr lang="en-US" sz="1350" dirty="0">
                <a:solidFill>
                  <a:schemeClr val="tx2"/>
                </a:solidFill>
              </a:rPr>
              <a:t>twitter: @drk75</a:t>
            </a:r>
            <a:endParaRPr lang="en-GB" sz="135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900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Transitieproblemen vanuit bestuurskundig perspectief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81037" y="1556320"/>
            <a:ext cx="7763051" cy="322076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Het is normatief - prescriptief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Het is subjectief - ideologisch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Het is maakbaarheid - achterhaald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Het is onwetenschappelijk – activisme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Het is een hype – waait wel weer over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4" name="SmartArt Placeholder 3"/>
          <p:cNvSpPr>
            <a:spLocks noGrp="1"/>
          </p:cNvSpPr>
          <p:nvPr>
            <p:ph type="dgm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979959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Transitie</a:t>
            </a:r>
            <a:r>
              <a:rPr lang="en-GB" dirty="0"/>
              <a:t> ‘governance’: </a:t>
            </a:r>
            <a:r>
              <a:rPr lang="en-GB" dirty="0" err="1"/>
              <a:t>richting</a:t>
            </a:r>
            <a:r>
              <a:rPr lang="en-GB" dirty="0"/>
              <a:t> </a:t>
            </a:r>
            <a:r>
              <a:rPr lang="en-GB" dirty="0" err="1"/>
              <a:t>geven</a:t>
            </a:r>
            <a:r>
              <a:rPr lang="en-GB" dirty="0"/>
              <a:t> en </a:t>
            </a:r>
            <a:r>
              <a:rPr lang="en-GB" dirty="0" err="1"/>
              <a:t>versnellen</a:t>
            </a:r>
            <a:r>
              <a:rPr lang="en-GB" dirty="0"/>
              <a:t> van </a:t>
            </a:r>
            <a:r>
              <a:rPr lang="en-GB" dirty="0" err="1"/>
              <a:t>gewenste</a:t>
            </a:r>
            <a:r>
              <a:rPr lang="en-GB" dirty="0"/>
              <a:t> </a:t>
            </a:r>
            <a:r>
              <a:rPr lang="en-GB" dirty="0" err="1"/>
              <a:t>transities</a:t>
            </a:r>
            <a:endParaRPr lang="en-GB" dirty="0"/>
          </a:p>
        </p:txBody>
      </p:sp>
      <p:sp>
        <p:nvSpPr>
          <p:cNvPr id="4" name="SmartArt Placeholder 3"/>
          <p:cNvSpPr>
            <a:spLocks noGrp="1"/>
          </p:cNvSpPr>
          <p:nvPr>
            <p:ph type="dgm" sz="quarter" idx="12"/>
          </p:nvPr>
        </p:nvSpPr>
        <p:spPr/>
      </p:sp>
      <p:sp>
        <p:nvSpPr>
          <p:cNvPr id="2" name="Rectangle 1"/>
          <p:cNvSpPr/>
          <p:nvPr/>
        </p:nvSpPr>
        <p:spPr>
          <a:xfrm>
            <a:off x="340733" y="1817577"/>
            <a:ext cx="8677276" cy="2727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Systeemdenken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1600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versnellen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en </a:t>
            </a:r>
            <a:r>
              <a:rPr lang="en-US" sz="1600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richtinggeven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gewenste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veranderingen</a:t>
            </a:r>
            <a:endParaRPr lang="nl-NL" sz="1600" i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Selectief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1600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samen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met </a:t>
            </a:r>
            <a:r>
              <a:rPr lang="en-US" sz="1600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koplopers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600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veranderaars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uit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niche en regime die </a:t>
            </a:r>
            <a:r>
              <a:rPr lang="en-US" sz="1600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transitieagenda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delen</a:t>
            </a:r>
            <a:endParaRPr lang="nl-NL" sz="1600" i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Back-casting: </a:t>
            </a:r>
            <a:r>
              <a:rPr lang="en-US" sz="1600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radciaal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perspectief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op </a:t>
            </a:r>
            <a:r>
              <a:rPr lang="en-US" sz="1600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lange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termijn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terugvertalen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</a:t>
            </a:r>
            <a:r>
              <a:rPr lang="en-US" sz="1600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strategische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acties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nl-NL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Adaptief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al-</a:t>
            </a:r>
            <a:r>
              <a:rPr lang="en-US" sz="1600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doende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sz="1600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leren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en </a:t>
            </a:r>
            <a:r>
              <a:rPr lang="en-US" sz="1600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experimenteren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langs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meerdere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paden</a:t>
            </a:r>
            <a:endParaRPr lang="nl-NL" sz="1600" i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Reflexief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1600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systematische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reflectie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en monitoring </a:t>
            </a:r>
            <a:r>
              <a:rPr lang="en-US" sz="1600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gericht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op </a:t>
            </a:r>
            <a:r>
              <a:rPr lang="en-US" sz="1600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strategisch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bijsturen</a:t>
            </a:r>
            <a:endParaRPr lang="nl-NL" sz="1600" i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645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z="3600" dirty="0"/>
              <a:t>Transitie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type="body" sz="quarter" idx="11"/>
          </p:nvPr>
        </p:nvSpPr>
        <p:spPr>
          <a:xfrm>
            <a:off x="179149" y="1556320"/>
            <a:ext cx="4990420" cy="3220765"/>
          </a:xfrm>
        </p:spPr>
        <p:txBody>
          <a:bodyPr>
            <a:normAutofit/>
          </a:bodyPr>
          <a:lstStyle/>
          <a:p>
            <a:pPr lvl="1" algn="ctr">
              <a:lnSpc>
                <a:spcPct val="90000"/>
              </a:lnSpc>
              <a:buFontTx/>
              <a:buNone/>
            </a:pPr>
            <a:r>
              <a:rPr lang="nl-NL" altLang="nl-NL" dirty="0"/>
              <a:t>Schoksgewijze fundamentele verandering van de dominante </a:t>
            </a:r>
            <a:r>
              <a:rPr lang="nl-NL" altLang="nl-NL" i="1" dirty="0"/>
              <a:t>structuur</a:t>
            </a:r>
            <a:r>
              <a:rPr lang="nl-NL" altLang="nl-NL" dirty="0"/>
              <a:t>, </a:t>
            </a:r>
            <a:r>
              <a:rPr lang="nl-NL" altLang="nl-NL" i="1" dirty="0"/>
              <a:t>cultuur </a:t>
            </a:r>
            <a:r>
              <a:rPr lang="nl-NL" altLang="nl-NL" dirty="0"/>
              <a:t>en </a:t>
            </a:r>
            <a:r>
              <a:rPr lang="nl-NL" altLang="nl-NL" i="1" dirty="0"/>
              <a:t>werkwijzen</a:t>
            </a:r>
            <a:r>
              <a:rPr lang="nl-NL" altLang="nl-NL" dirty="0"/>
              <a:t> binnen een maatschappelijk deelsysteem op de lange termijn</a:t>
            </a:r>
          </a:p>
          <a:p>
            <a:pPr lvl="1" algn="ctr">
              <a:lnSpc>
                <a:spcPct val="90000"/>
              </a:lnSpc>
              <a:buFontTx/>
              <a:buNone/>
            </a:pPr>
            <a:endParaRPr lang="nl-NL" altLang="nl-NL" dirty="0"/>
          </a:p>
          <a:p>
            <a:pPr algn="ctr"/>
            <a:r>
              <a:rPr lang="nl-NL" altLang="nl-NL" b="1" dirty="0"/>
              <a:t>cultuur:</a:t>
            </a:r>
            <a:r>
              <a:rPr lang="nl-NL" altLang="nl-NL" dirty="0"/>
              <a:t>	gedeelde beelden, waarden, paradigma’s</a:t>
            </a:r>
          </a:p>
          <a:p>
            <a:pPr lvl="1" algn="ctr">
              <a:lnSpc>
                <a:spcPct val="90000"/>
              </a:lnSpc>
              <a:buFontTx/>
              <a:buNone/>
            </a:pPr>
            <a:endParaRPr lang="nl-NL" altLang="nl-NL" b="1" dirty="0"/>
          </a:p>
          <a:p>
            <a:pPr algn="ctr">
              <a:buFontTx/>
              <a:buNone/>
            </a:pPr>
            <a:r>
              <a:rPr lang="nl-NL" altLang="nl-NL" b="1" dirty="0"/>
              <a:t>structuur:  </a:t>
            </a:r>
            <a:r>
              <a:rPr lang="nl-NL" altLang="nl-NL" dirty="0"/>
              <a:t>institutionele opbouw, 		economische en fysieke structuur</a:t>
            </a:r>
          </a:p>
          <a:p>
            <a:pPr lvl="1" algn="ctr">
              <a:lnSpc>
                <a:spcPct val="90000"/>
              </a:lnSpc>
              <a:buFontTx/>
              <a:buNone/>
            </a:pPr>
            <a:endParaRPr lang="nl-NL" altLang="nl-NL" dirty="0"/>
          </a:p>
          <a:p>
            <a:pPr algn="ctr">
              <a:buFontTx/>
              <a:buNone/>
            </a:pPr>
            <a:r>
              <a:rPr lang="nl-NL" altLang="nl-NL" b="1" dirty="0"/>
              <a:t>werkwijzen: </a:t>
            </a:r>
            <a:r>
              <a:rPr lang="nl-NL" altLang="nl-NL" dirty="0"/>
              <a:t>routines, regels, gedrag</a:t>
            </a:r>
          </a:p>
          <a:p>
            <a:pPr lvl="1" algn="ctr">
              <a:lnSpc>
                <a:spcPct val="90000"/>
              </a:lnSpc>
              <a:buFontTx/>
              <a:buNone/>
            </a:pPr>
            <a:endParaRPr lang="nl-NL" altLang="nl-NL" dirty="0"/>
          </a:p>
        </p:txBody>
      </p:sp>
      <p:sp>
        <p:nvSpPr>
          <p:cNvPr id="2" name="SmartArt Placeholder 1"/>
          <p:cNvSpPr>
            <a:spLocks noGrp="1"/>
          </p:cNvSpPr>
          <p:nvPr>
            <p:ph type="dgm" sz="quarter" idx="12"/>
          </p:nvPr>
        </p:nvSpPr>
        <p:spPr/>
      </p:sp>
      <p:pic>
        <p:nvPicPr>
          <p:cNvPr id="5" name="Picture 13" descr="D:\ajeet\eg\EG42-onlinefigure\22\LoorbachFig0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569" y="356823"/>
            <a:ext cx="3897623" cy="4548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509288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13" descr="D:\ajeet\eg\EG42-onlinefigure\22\LoorbachFig0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25" y="915052"/>
            <a:ext cx="7088319" cy="4228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martArt Placeholder 3"/>
          <p:cNvSpPr>
            <a:spLocks noGrp="1"/>
          </p:cNvSpPr>
          <p:nvPr>
            <p:ph type="dgm" sz="quarter" idx="12"/>
          </p:nvPr>
        </p:nvSpPr>
        <p:spPr/>
      </p:sp>
      <p:sp>
        <p:nvSpPr>
          <p:cNvPr id="6" name="Right Arrow 5"/>
          <p:cNvSpPr/>
          <p:nvPr/>
        </p:nvSpPr>
        <p:spPr>
          <a:xfrm>
            <a:off x="1010653" y="4572536"/>
            <a:ext cx="6882063" cy="27180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10			20			30			40			50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3341" y="2266887"/>
            <a:ext cx="4680364" cy="1938992"/>
            <a:chOff x="113341" y="2266887"/>
            <a:chExt cx="4680364" cy="1938992"/>
          </a:xfrm>
        </p:grpSpPr>
        <p:sp>
          <p:nvSpPr>
            <p:cNvPr id="7" name="Oval 6"/>
            <p:cNvSpPr/>
            <p:nvPr/>
          </p:nvSpPr>
          <p:spPr>
            <a:xfrm rot="20076402">
              <a:off x="1860905" y="3201806"/>
              <a:ext cx="2932800" cy="77955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13341" y="2266887"/>
              <a:ext cx="248259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/>
                <a:t>Transformative innovation</a:t>
              </a:r>
            </a:p>
            <a:p>
              <a:r>
                <a:rPr lang="en-US" sz="1500" dirty="0"/>
                <a:t>Changes in lifestyles, values, technologies or organizational models that fundamentally challenge established cultures, structures and practices</a:t>
              </a:r>
            </a:p>
            <a:p>
              <a:endParaRPr lang="nl-NL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200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3" descr="D:\ajeet\eg\EG42-onlinefigure\22\LoorbachFig02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513" y="1362346"/>
            <a:ext cx="6336148" cy="377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0898" y="1031966"/>
            <a:ext cx="8256846" cy="524354"/>
          </a:xfrm>
        </p:spPr>
        <p:txBody>
          <a:bodyPr/>
          <a:lstStyle/>
          <a:p>
            <a:r>
              <a:rPr lang="en-GB" dirty="0" err="1">
                <a:latin typeface="+mj-lt"/>
              </a:rPr>
              <a:t>Evolutie</a:t>
            </a:r>
            <a:r>
              <a:rPr lang="en-GB" dirty="0">
                <a:latin typeface="+mj-lt"/>
              </a:rPr>
              <a:t> in </a:t>
            </a:r>
            <a:r>
              <a:rPr lang="en-GB" dirty="0" err="1">
                <a:latin typeface="+mj-lt"/>
              </a:rPr>
              <a:t>sturingsdenken</a:t>
            </a:r>
            <a:r>
              <a:rPr lang="en-GB" dirty="0">
                <a:latin typeface="+mj-lt"/>
              </a:rPr>
              <a:t> of </a:t>
            </a:r>
            <a:r>
              <a:rPr lang="en-GB" dirty="0" err="1">
                <a:latin typeface="+mj-lt"/>
              </a:rPr>
              <a:t>experimentele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sturingsontwikkeling</a:t>
            </a:r>
            <a:endParaRPr lang="en-GB" dirty="0">
              <a:latin typeface="+mj-lt"/>
            </a:endParaRPr>
          </a:p>
        </p:txBody>
      </p:sp>
      <p:sp>
        <p:nvSpPr>
          <p:cNvPr id="3" name="SmartArt Placeholder 2"/>
          <p:cNvSpPr>
            <a:spLocks noGrp="1"/>
          </p:cNvSpPr>
          <p:nvPr>
            <p:ph type="dgm" sz="quarter" idx="12"/>
          </p:nvPr>
        </p:nvSpPr>
        <p:spPr>
          <a:xfrm>
            <a:off x="791944" y="940373"/>
            <a:ext cx="994032" cy="77129"/>
          </a:xfrm>
        </p:spPr>
      </p:sp>
      <p:sp>
        <p:nvSpPr>
          <p:cNvPr id="2" name="Right Arrow 1"/>
          <p:cNvSpPr/>
          <p:nvPr/>
        </p:nvSpPr>
        <p:spPr>
          <a:xfrm>
            <a:off x="1397544" y="4572536"/>
            <a:ext cx="6181128" cy="27180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prstClr val="white"/>
                </a:solidFill>
              </a:rPr>
              <a:t>10			20			30			40			50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2520" y="3252220"/>
            <a:ext cx="1326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prstClr val="black"/>
                </a:solidFill>
              </a:rPr>
              <a:t>1.0:</a:t>
            </a:r>
          </a:p>
          <a:p>
            <a:r>
              <a:rPr lang="nl-NL" sz="1200" b="1" dirty="0">
                <a:solidFill>
                  <a:prstClr val="black"/>
                </a:solidFill>
              </a:rPr>
              <a:t>Koplopers verbinden, problematiseren, nieuw discours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49432" y="2839609"/>
            <a:ext cx="1326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prstClr val="black"/>
                </a:solidFill>
              </a:rPr>
              <a:t>2.0:</a:t>
            </a:r>
          </a:p>
          <a:p>
            <a:r>
              <a:rPr lang="nl-NL" sz="1200" b="1" dirty="0">
                <a:solidFill>
                  <a:prstClr val="black"/>
                </a:solidFill>
              </a:rPr>
              <a:t>Niche-regime, agenda- en coalitievorming, verbreding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82252" y="2518211"/>
            <a:ext cx="1424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prstClr val="black"/>
                </a:solidFill>
              </a:rPr>
              <a:t>3.0: institutionalisering, normverschuiving, massa maken</a:t>
            </a:r>
          </a:p>
        </p:txBody>
      </p:sp>
    </p:spTree>
    <p:extLst>
      <p:ext uri="{BB962C8B-B14F-4D97-AF65-F5344CB8AC3E}">
        <p14:creationId xmlns:p14="http://schemas.microsoft.com/office/powerpoint/2010/main" val="58942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nl-NL" dirty="0" err="1"/>
              <a:t>Sturing</a:t>
            </a:r>
            <a:r>
              <a:rPr lang="en-US" altLang="nl-NL" dirty="0"/>
              <a:t> in </a:t>
            </a:r>
            <a:r>
              <a:rPr lang="en-US" altLang="nl-NL" dirty="0" err="1"/>
              <a:t>transities</a:t>
            </a:r>
            <a:r>
              <a:rPr lang="en-US" altLang="nl-NL" dirty="0"/>
              <a:t> 1.0</a:t>
            </a:r>
            <a:endParaRPr lang="en-US" altLang="nl-NL" sz="1050" i="1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martArt Placeholder 2"/>
          <p:cNvSpPr>
            <a:spLocks noGrp="1"/>
          </p:cNvSpPr>
          <p:nvPr>
            <p:ph type="dgm" sz="quarter" idx="12"/>
          </p:nvPr>
        </p:nvSpPr>
        <p:spPr/>
      </p:sp>
      <p:grpSp>
        <p:nvGrpSpPr>
          <p:cNvPr id="26627" name="Group 1"/>
          <p:cNvGrpSpPr>
            <a:grpSpLocks/>
          </p:cNvGrpSpPr>
          <p:nvPr/>
        </p:nvGrpSpPr>
        <p:grpSpPr bwMode="auto">
          <a:xfrm>
            <a:off x="847178" y="1556320"/>
            <a:ext cx="3649194" cy="3284166"/>
            <a:chOff x="1979613" y="1484313"/>
            <a:chExt cx="4886324" cy="4611687"/>
          </a:xfrm>
        </p:grpSpPr>
        <p:sp>
          <p:nvSpPr>
            <p:cNvPr id="26628" name="AutoShape 10"/>
            <p:cNvSpPr>
              <a:spLocks noChangeArrowheads="1"/>
            </p:cNvSpPr>
            <p:nvPr/>
          </p:nvSpPr>
          <p:spPr bwMode="auto">
            <a:xfrm>
              <a:off x="2078038" y="1484313"/>
              <a:ext cx="4773612" cy="4611687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gradFill rotWithShape="0">
              <a:gsLst>
                <a:gs pos="0">
                  <a:srgbClr val="595959"/>
                </a:gs>
                <a:gs pos="100000">
                  <a:srgbClr val="C0C0C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nl-NL" sz="1350"/>
            </a:p>
          </p:txBody>
        </p:sp>
        <p:sp>
          <p:nvSpPr>
            <p:cNvPr id="26629" name="Text Box 11"/>
            <p:cNvSpPr txBox="1">
              <a:spLocks noChangeArrowheads="1"/>
            </p:cNvSpPr>
            <p:nvPr/>
          </p:nvSpPr>
          <p:spPr bwMode="auto">
            <a:xfrm>
              <a:off x="1979613" y="3395663"/>
              <a:ext cx="1362075" cy="1419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 algn="ctr"/>
              <a:r>
                <a:rPr lang="en-US" altLang="nl-NL" sz="1200">
                  <a:latin typeface="Arial" charset="0"/>
                </a:rPr>
                <a:t>Monitoring, evaluatie en leren</a:t>
              </a:r>
              <a:endParaRPr lang="en-US" altLang="nl-NL" sz="4950" b="1"/>
            </a:p>
          </p:txBody>
        </p:sp>
        <p:sp>
          <p:nvSpPr>
            <p:cNvPr id="26630" name="Freeform 12"/>
            <p:cNvSpPr>
              <a:spLocks/>
            </p:cNvSpPr>
            <p:nvPr/>
          </p:nvSpPr>
          <p:spPr bwMode="auto">
            <a:xfrm>
              <a:off x="4602163" y="3584575"/>
              <a:ext cx="233362" cy="146050"/>
            </a:xfrm>
            <a:custGeom>
              <a:avLst/>
              <a:gdLst>
                <a:gd name="T0" fmla="*/ 0 w 255"/>
                <a:gd name="T1" fmla="*/ 0 h 150"/>
                <a:gd name="T2" fmla="*/ 2147483647 w 255"/>
                <a:gd name="T3" fmla="*/ 2147483647 h 150"/>
                <a:gd name="T4" fmla="*/ 2147483647 w 255"/>
                <a:gd name="T5" fmla="*/ 2147483647 h 150"/>
                <a:gd name="T6" fmla="*/ 2147483647 w 255"/>
                <a:gd name="T7" fmla="*/ 2147483647 h 150"/>
                <a:gd name="T8" fmla="*/ 2147483647 w 255"/>
                <a:gd name="T9" fmla="*/ 2147483647 h 150"/>
                <a:gd name="T10" fmla="*/ 0 w 255"/>
                <a:gd name="T11" fmla="*/ 0 h 150"/>
                <a:gd name="T12" fmla="*/ 0 w 255"/>
                <a:gd name="T13" fmla="*/ 0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5"/>
                <a:gd name="T22" fmla="*/ 0 h 150"/>
                <a:gd name="T23" fmla="*/ 255 w 255"/>
                <a:gd name="T24" fmla="*/ 150 h 1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5" h="150">
                  <a:moveTo>
                    <a:pt x="0" y="0"/>
                  </a:moveTo>
                  <a:lnTo>
                    <a:pt x="255" y="49"/>
                  </a:lnTo>
                  <a:lnTo>
                    <a:pt x="125" y="85"/>
                  </a:lnTo>
                  <a:lnTo>
                    <a:pt x="130" y="150"/>
                  </a:lnTo>
                  <a:lnTo>
                    <a:pt x="60" y="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nl-NL" sz="1350"/>
            </a:p>
          </p:txBody>
        </p:sp>
        <p:sp>
          <p:nvSpPr>
            <p:cNvPr id="26631" name="Freeform 13"/>
            <p:cNvSpPr>
              <a:spLocks/>
            </p:cNvSpPr>
            <p:nvPr/>
          </p:nvSpPr>
          <p:spPr bwMode="auto">
            <a:xfrm>
              <a:off x="4518025" y="3932238"/>
              <a:ext cx="230188" cy="339725"/>
            </a:xfrm>
            <a:custGeom>
              <a:avLst/>
              <a:gdLst>
                <a:gd name="T0" fmla="*/ 0 w 248"/>
                <a:gd name="T1" fmla="*/ 2147483647 h 349"/>
                <a:gd name="T2" fmla="*/ 2147483647 w 248"/>
                <a:gd name="T3" fmla="*/ 2147483647 h 349"/>
                <a:gd name="T4" fmla="*/ 2147483647 w 248"/>
                <a:gd name="T5" fmla="*/ 2147483647 h 349"/>
                <a:gd name="T6" fmla="*/ 2147483647 w 248"/>
                <a:gd name="T7" fmla="*/ 0 h 349"/>
                <a:gd name="T8" fmla="*/ 2147483647 w 248"/>
                <a:gd name="T9" fmla="*/ 2147483647 h 349"/>
                <a:gd name="T10" fmla="*/ 2147483647 w 248"/>
                <a:gd name="T11" fmla="*/ 2147483647 h 349"/>
                <a:gd name="T12" fmla="*/ 2147483647 w 248"/>
                <a:gd name="T13" fmla="*/ 2147483647 h 349"/>
                <a:gd name="T14" fmla="*/ 0 w 248"/>
                <a:gd name="T15" fmla="*/ 2147483647 h 349"/>
                <a:gd name="T16" fmla="*/ 0 w 248"/>
                <a:gd name="T17" fmla="*/ 2147483647 h 3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8"/>
                <a:gd name="T28" fmla="*/ 0 h 349"/>
                <a:gd name="T29" fmla="*/ 248 w 248"/>
                <a:gd name="T30" fmla="*/ 349 h 3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8" h="349">
                  <a:moveTo>
                    <a:pt x="0" y="138"/>
                  </a:moveTo>
                  <a:lnTo>
                    <a:pt x="49" y="349"/>
                  </a:lnTo>
                  <a:lnTo>
                    <a:pt x="248" y="81"/>
                  </a:lnTo>
                  <a:lnTo>
                    <a:pt x="237" y="0"/>
                  </a:lnTo>
                  <a:lnTo>
                    <a:pt x="189" y="50"/>
                  </a:lnTo>
                  <a:lnTo>
                    <a:pt x="131" y="93"/>
                  </a:lnTo>
                  <a:lnTo>
                    <a:pt x="71" y="120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nl-NL" sz="1350"/>
            </a:p>
          </p:txBody>
        </p:sp>
        <p:sp>
          <p:nvSpPr>
            <p:cNvPr id="26632" name="Freeform 14"/>
            <p:cNvSpPr>
              <a:spLocks/>
            </p:cNvSpPr>
            <p:nvPr/>
          </p:nvSpPr>
          <p:spPr bwMode="auto">
            <a:xfrm>
              <a:off x="4070350" y="3695700"/>
              <a:ext cx="415925" cy="369888"/>
            </a:xfrm>
            <a:custGeom>
              <a:avLst/>
              <a:gdLst>
                <a:gd name="T0" fmla="*/ 0 w 453"/>
                <a:gd name="T1" fmla="*/ 0 h 379"/>
                <a:gd name="T2" fmla="*/ 2147483647 w 453"/>
                <a:gd name="T3" fmla="*/ 2147483647 h 379"/>
                <a:gd name="T4" fmla="*/ 2147483647 w 453"/>
                <a:gd name="T5" fmla="*/ 2147483647 h 379"/>
                <a:gd name="T6" fmla="*/ 2147483647 w 453"/>
                <a:gd name="T7" fmla="*/ 2147483647 h 379"/>
                <a:gd name="T8" fmla="*/ 2147483647 w 453"/>
                <a:gd name="T9" fmla="*/ 2147483647 h 379"/>
                <a:gd name="T10" fmla="*/ 2147483647 w 453"/>
                <a:gd name="T11" fmla="*/ 2147483647 h 379"/>
                <a:gd name="T12" fmla="*/ 0 w 453"/>
                <a:gd name="T13" fmla="*/ 0 h 379"/>
                <a:gd name="T14" fmla="*/ 0 w 453"/>
                <a:gd name="T15" fmla="*/ 0 h 37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3"/>
                <a:gd name="T25" fmla="*/ 0 h 379"/>
                <a:gd name="T26" fmla="*/ 453 w 453"/>
                <a:gd name="T27" fmla="*/ 379 h 37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3" h="379">
                  <a:moveTo>
                    <a:pt x="0" y="0"/>
                  </a:moveTo>
                  <a:lnTo>
                    <a:pt x="171" y="170"/>
                  </a:lnTo>
                  <a:lnTo>
                    <a:pt x="224" y="262"/>
                  </a:lnTo>
                  <a:lnTo>
                    <a:pt x="325" y="328"/>
                  </a:lnTo>
                  <a:lnTo>
                    <a:pt x="453" y="377"/>
                  </a:lnTo>
                  <a:lnTo>
                    <a:pt x="296" y="3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nl-NL" sz="1350"/>
            </a:p>
          </p:txBody>
        </p:sp>
        <p:sp>
          <p:nvSpPr>
            <p:cNvPr id="26633" name="Freeform 15"/>
            <p:cNvSpPr>
              <a:spLocks/>
            </p:cNvSpPr>
            <p:nvPr/>
          </p:nvSpPr>
          <p:spPr bwMode="auto">
            <a:xfrm>
              <a:off x="4221163" y="3557588"/>
              <a:ext cx="500062" cy="463550"/>
            </a:xfrm>
            <a:custGeom>
              <a:avLst/>
              <a:gdLst>
                <a:gd name="T0" fmla="*/ 2147483647 w 543"/>
                <a:gd name="T1" fmla="*/ 2147483647 h 472"/>
                <a:gd name="T2" fmla="*/ 0 w 543"/>
                <a:gd name="T3" fmla="*/ 2147483647 h 472"/>
                <a:gd name="T4" fmla="*/ 2147483647 w 543"/>
                <a:gd name="T5" fmla="*/ 2147483647 h 472"/>
                <a:gd name="T6" fmla="*/ 2147483647 w 543"/>
                <a:gd name="T7" fmla="*/ 2147483647 h 472"/>
                <a:gd name="T8" fmla="*/ 2147483647 w 543"/>
                <a:gd name="T9" fmla="*/ 2147483647 h 472"/>
                <a:gd name="T10" fmla="*/ 2147483647 w 543"/>
                <a:gd name="T11" fmla="*/ 2147483647 h 472"/>
                <a:gd name="T12" fmla="*/ 2147483647 w 543"/>
                <a:gd name="T13" fmla="*/ 2147483647 h 472"/>
                <a:gd name="T14" fmla="*/ 2147483647 w 543"/>
                <a:gd name="T15" fmla="*/ 2147483647 h 472"/>
                <a:gd name="T16" fmla="*/ 2147483647 w 543"/>
                <a:gd name="T17" fmla="*/ 2147483647 h 472"/>
                <a:gd name="T18" fmla="*/ 2147483647 w 543"/>
                <a:gd name="T19" fmla="*/ 0 h 472"/>
                <a:gd name="T20" fmla="*/ 2147483647 w 543"/>
                <a:gd name="T21" fmla="*/ 2147483647 h 472"/>
                <a:gd name="T22" fmla="*/ 2147483647 w 543"/>
                <a:gd name="T23" fmla="*/ 2147483647 h 472"/>
                <a:gd name="T24" fmla="*/ 2147483647 w 543"/>
                <a:gd name="T25" fmla="*/ 2147483647 h 4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43"/>
                <a:gd name="T40" fmla="*/ 0 h 472"/>
                <a:gd name="T41" fmla="*/ 543 w 543"/>
                <a:gd name="T42" fmla="*/ 472 h 4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43" h="472">
                  <a:moveTo>
                    <a:pt x="24" y="147"/>
                  </a:moveTo>
                  <a:lnTo>
                    <a:pt x="0" y="271"/>
                  </a:lnTo>
                  <a:lnTo>
                    <a:pt x="91" y="429"/>
                  </a:lnTo>
                  <a:lnTo>
                    <a:pt x="211" y="472"/>
                  </a:lnTo>
                  <a:lnTo>
                    <a:pt x="337" y="472"/>
                  </a:lnTo>
                  <a:lnTo>
                    <a:pt x="445" y="435"/>
                  </a:lnTo>
                  <a:lnTo>
                    <a:pt x="543" y="316"/>
                  </a:lnTo>
                  <a:lnTo>
                    <a:pt x="525" y="131"/>
                  </a:lnTo>
                  <a:lnTo>
                    <a:pt x="406" y="36"/>
                  </a:lnTo>
                  <a:lnTo>
                    <a:pt x="260" y="0"/>
                  </a:lnTo>
                  <a:lnTo>
                    <a:pt x="93" y="60"/>
                  </a:lnTo>
                  <a:lnTo>
                    <a:pt x="24" y="147"/>
                  </a:lnTo>
                  <a:close/>
                </a:path>
              </a:pathLst>
            </a:custGeom>
            <a:solidFill>
              <a:srgbClr val="96969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nl-NL" sz="1350"/>
            </a:p>
          </p:txBody>
        </p:sp>
        <p:sp>
          <p:nvSpPr>
            <p:cNvPr id="26634" name="Freeform 16"/>
            <p:cNvSpPr>
              <a:spLocks/>
            </p:cNvSpPr>
            <p:nvPr/>
          </p:nvSpPr>
          <p:spPr bwMode="auto">
            <a:xfrm>
              <a:off x="4356100" y="3957638"/>
              <a:ext cx="254000" cy="73025"/>
            </a:xfrm>
            <a:custGeom>
              <a:avLst/>
              <a:gdLst>
                <a:gd name="T0" fmla="*/ 0 w 277"/>
                <a:gd name="T1" fmla="*/ 2147483647 h 75"/>
                <a:gd name="T2" fmla="*/ 2147483647 w 277"/>
                <a:gd name="T3" fmla="*/ 0 h 75"/>
                <a:gd name="T4" fmla="*/ 2147483647 w 277"/>
                <a:gd name="T5" fmla="*/ 0 h 75"/>
                <a:gd name="T6" fmla="*/ 2147483647 w 277"/>
                <a:gd name="T7" fmla="*/ 2147483647 h 75"/>
                <a:gd name="T8" fmla="*/ 2147483647 w 277"/>
                <a:gd name="T9" fmla="*/ 2147483647 h 75"/>
                <a:gd name="T10" fmla="*/ 2147483647 w 277"/>
                <a:gd name="T11" fmla="*/ 2147483647 h 75"/>
                <a:gd name="T12" fmla="*/ 2147483647 w 277"/>
                <a:gd name="T13" fmla="*/ 2147483647 h 75"/>
                <a:gd name="T14" fmla="*/ 0 w 277"/>
                <a:gd name="T15" fmla="*/ 2147483647 h 75"/>
                <a:gd name="T16" fmla="*/ 0 w 277"/>
                <a:gd name="T17" fmla="*/ 214748364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7"/>
                <a:gd name="T28" fmla="*/ 0 h 75"/>
                <a:gd name="T29" fmla="*/ 277 w 277"/>
                <a:gd name="T30" fmla="*/ 75 h 7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7" h="75">
                  <a:moveTo>
                    <a:pt x="0" y="33"/>
                  </a:moveTo>
                  <a:lnTo>
                    <a:pt x="45" y="0"/>
                  </a:lnTo>
                  <a:lnTo>
                    <a:pt x="141" y="0"/>
                  </a:lnTo>
                  <a:lnTo>
                    <a:pt x="221" y="5"/>
                  </a:lnTo>
                  <a:lnTo>
                    <a:pt x="277" y="38"/>
                  </a:lnTo>
                  <a:lnTo>
                    <a:pt x="177" y="75"/>
                  </a:lnTo>
                  <a:lnTo>
                    <a:pt x="40" y="64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nl-NL" sz="1350"/>
            </a:p>
          </p:txBody>
        </p:sp>
        <p:sp>
          <p:nvSpPr>
            <p:cNvPr id="26635" name="Freeform 17"/>
            <p:cNvSpPr>
              <a:spLocks/>
            </p:cNvSpPr>
            <p:nvPr/>
          </p:nvSpPr>
          <p:spPr bwMode="auto">
            <a:xfrm>
              <a:off x="3471863" y="3467100"/>
              <a:ext cx="712787" cy="885825"/>
            </a:xfrm>
            <a:custGeom>
              <a:avLst/>
              <a:gdLst>
                <a:gd name="T0" fmla="*/ 2147483647 w 775"/>
                <a:gd name="T1" fmla="*/ 2147483647 h 906"/>
                <a:gd name="T2" fmla="*/ 2147483647 w 775"/>
                <a:gd name="T3" fmla="*/ 2147483647 h 906"/>
                <a:gd name="T4" fmla="*/ 2147483647 w 775"/>
                <a:gd name="T5" fmla="*/ 2147483647 h 906"/>
                <a:gd name="T6" fmla="*/ 2147483647 w 775"/>
                <a:gd name="T7" fmla="*/ 2147483647 h 906"/>
                <a:gd name="T8" fmla="*/ 2147483647 w 775"/>
                <a:gd name="T9" fmla="*/ 2147483647 h 906"/>
                <a:gd name="T10" fmla="*/ 2147483647 w 775"/>
                <a:gd name="T11" fmla="*/ 2147483647 h 906"/>
                <a:gd name="T12" fmla="*/ 2147483647 w 775"/>
                <a:gd name="T13" fmla="*/ 0 h 906"/>
                <a:gd name="T14" fmla="*/ 2147483647 w 775"/>
                <a:gd name="T15" fmla="*/ 2147483647 h 906"/>
                <a:gd name="T16" fmla="*/ 2147483647 w 775"/>
                <a:gd name="T17" fmla="*/ 2147483647 h 906"/>
                <a:gd name="T18" fmla="*/ 0 w 775"/>
                <a:gd name="T19" fmla="*/ 2147483647 h 906"/>
                <a:gd name="T20" fmla="*/ 2147483647 w 775"/>
                <a:gd name="T21" fmla="*/ 2147483647 h 906"/>
                <a:gd name="T22" fmla="*/ 2147483647 w 775"/>
                <a:gd name="T23" fmla="*/ 2147483647 h 906"/>
                <a:gd name="T24" fmla="*/ 2147483647 w 775"/>
                <a:gd name="T25" fmla="*/ 2147483647 h 906"/>
                <a:gd name="T26" fmla="*/ 2147483647 w 775"/>
                <a:gd name="T27" fmla="*/ 2147483647 h 90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75"/>
                <a:gd name="T43" fmla="*/ 0 h 906"/>
                <a:gd name="T44" fmla="*/ 775 w 775"/>
                <a:gd name="T45" fmla="*/ 906 h 90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75" h="906">
                  <a:moveTo>
                    <a:pt x="303" y="906"/>
                  </a:moveTo>
                  <a:lnTo>
                    <a:pt x="303" y="802"/>
                  </a:lnTo>
                  <a:lnTo>
                    <a:pt x="405" y="644"/>
                  </a:lnTo>
                  <a:lnTo>
                    <a:pt x="618" y="425"/>
                  </a:lnTo>
                  <a:lnTo>
                    <a:pt x="775" y="517"/>
                  </a:lnTo>
                  <a:lnTo>
                    <a:pt x="556" y="66"/>
                  </a:lnTo>
                  <a:lnTo>
                    <a:pt x="36" y="0"/>
                  </a:lnTo>
                  <a:lnTo>
                    <a:pt x="156" y="103"/>
                  </a:lnTo>
                  <a:lnTo>
                    <a:pt x="63" y="192"/>
                  </a:lnTo>
                  <a:lnTo>
                    <a:pt x="0" y="285"/>
                  </a:lnTo>
                  <a:lnTo>
                    <a:pt x="5" y="396"/>
                  </a:lnTo>
                  <a:lnTo>
                    <a:pt x="168" y="703"/>
                  </a:lnTo>
                  <a:lnTo>
                    <a:pt x="303" y="906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nl-NL" sz="1350"/>
            </a:p>
          </p:txBody>
        </p:sp>
        <p:sp>
          <p:nvSpPr>
            <p:cNvPr id="26636" name="Freeform 18"/>
            <p:cNvSpPr>
              <a:spLocks/>
            </p:cNvSpPr>
            <p:nvPr/>
          </p:nvSpPr>
          <p:spPr bwMode="auto">
            <a:xfrm>
              <a:off x="3751263" y="4013200"/>
              <a:ext cx="712787" cy="533400"/>
            </a:xfrm>
            <a:custGeom>
              <a:avLst/>
              <a:gdLst>
                <a:gd name="T0" fmla="*/ 2147483647 w 775"/>
                <a:gd name="T1" fmla="*/ 2147483647 h 544"/>
                <a:gd name="T2" fmla="*/ 2147483647 w 775"/>
                <a:gd name="T3" fmla="*/ 2147483647 h 544"/>
                <a:gd name="T4" fmla="*/ 2147483647 w 775"/>
                <a:gd name="T5" fmla="*/ 2147483647 h 544"/>
                <a:gd name="T6" fmla="*/ 2147483647 w 775"/>
                <a:gd name="T7" fmla="*/ 2147483647 h 544"/>
                <a:gd name="T8" fmla="*/ 2147483647 w 775"/>
                <a:gd name="T9" fmla="*/ 2147483647 h 544"/>
                <a:gd name="T10" fmla="*/ 2147483647 w 775"/>
                <a:gd name="T11" fmla="*/ 2147483647 h 544"/>
                <a:gd name="T12" fmla="*/ 0 w 775"/>
                <a:gd name="T13" fmla="*/ 2147483647 h 544"/>
                <a:gd name="T14" fmla="*/ 2147483647 w 775"/>
                <a:gd name="T15" fmla="*/ 0 h 544"/>
                <a:gd name="T16" fmla="*/ 2147483647 w 775"/>
                <a:gd name="T17" fmla="*/ 2147483647 h 544"/>
                <a:gd name="T18" fmla="*/ 2147483647 w 775"/>
                <a:gd name="T19" fmla="*/ 2147483647 h 544"/>
                <a:gd name="T20" fmla="*/ 2147483647 w 775"/>
                <a:gd name="T21" fmla="*/ 2147483647 h 5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75"/>
                <a:gd name="T34" fmla="*/ 0 h 544"/>
                <a:gd name="T35" fmla="*/ 775 w 775"/>
                <a:gd name="T36" fmla="*/ 544 h 54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75" h="544">
                  <a:moveTo>
                    <a:pt x="775" y="69"/>
                  </a:moveTo>
                  <a:lnTo>
                    <a:pt x="710" y="544"/>
                  </a:lnTo>
                  <a:lnTo>
                    <a:pt x="486" y="531"/>
                  </a:lnTo>
                  <a:lnTo>
                    <a:pt x="227" y="509"/>
                  </a:lnTo>
                  <a:lnTo>
                    <a:pt x="97" y="467"/>
                  </a:lnTo>
                  <a:lnTo>
                    <a:pt x="8" y="363"/>
                  </a:lnTo>
                  <a:lnTo>
                    <a:pt x="0" y="233"/>
                  </a:lnTo>
                  <a:lnTo>
                    <a:pt x="183" y="0"/>
                  </a:lnTo>
                  <a:lnTo>
                    <a:pt x="545" y="47"/>
                  </a:lnTo>
                  <a:lnTo>
                    <a:pt x="775" y="69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nl-NL" sz="1350"/>
            </a:p>
          </p:txBody>
        </p:sp>
        <p:sp>
          <p:nvSpPr>
            <p:cNvPr id="26637" name="Freeform 19"/>
            <p:cNvSpPr>
              <a:spLocks/>
            </p:cNvSpPr>
            <p:nvPr/>
          </p:nvSpPr>
          <p:spPr bwMode="auto">
            <a:xfrm>
              <a:off x="4514850" y="3952875"/>
              <a:ext cx="857250" cy="790575"/>
            </a:xfrm>
            <a:custGeom>
              <a:avLst/>
              <a:gdLst>
                <a:gd name="T0" fmla="*/ 0 w 931"/>
                <a:gd name="T1" fmla="*/ 2147483647 h 809"/>
                <a:gd name="T2" fmla="*/ 2147483647 w 931"/>
                <a:gd name="T3" fmla="*/ 0 h 809"/>
                <a:gd name="T4" fmla="*/ 2147483647 w 931"/>
                <a:gd name="T5" fmla="*/ 2147483647 h 809"/>
                <a:gd name="T6" fmla="*/ 2147483647 w 931"/>
                <a:gd name="T7" fmla="*/ 2147483647 h 809"/>
                <a:gd name="T8" fmla="*/ 2147483647 w 931"/>
                <a:gd name="T9" fmla="*/ 2147483647 h 809"/>
                <a:gd name="T10" fmla="*/ 2147483647 w 931"/>
                <a:gd name="T11" fmla="*/ 2147483647 h 809"/>
                <a:gd name="T12" fmla="*/ 2147483647 w 931"/>
                <a:gd name="T13" fmla="*/ 2147483647 h 809"/>
                <a:gd name="T14" fmla="*/ 2147483647 w 931"/>
                <a:gd name="T15" fmla="*/ 2147483647 h 809"/>
                <a:gd name="T16" fmla="*/ 2147483647 w 931"/>
                <a:gd name="T17" fmla="*/ 2147483647 h 809"/>
                <a:gd name="T18" fmla="*/ 2147483647 w 931"/>
                <a:gd name="T19" fmla="*/ 2147483647 h 809"/>
                <a:gd name="T20" fmla="*/ 2147483647 w 931"/>
                <a:gd name="T21" fmla="*/ 2147483647 h 809"/>
                <a:gd name="T22" fmla="*/ 2147483647 w 931"/>
                <a:gd name="T23" fmla="*/ 2147483647 h 809"/>
                <a:gd name="T24" fmla="*/ 2147483647 w 931"/>
                <a:gd name="T25" fmla="*/ 2147483647 h 809"/>
                <a:gd name="T26" fmla="*/ 2147483647 w 931"/>
                <a:gd name="T27" fmla="*/ 2147483647 h 809"/>
                <a:gd name="T28" fmla="*/ 2147483647 w 931"/>
                <a:gd name="T29" fmla="*/ 2147483647 h 809"/>
                <a:gd name="T30" fmla="*/ 0 w 931"/>
                <a:gd name="T31" fmla="*/ 2147483647 h 809"/>
                <a:gd name="T32" fmla="*/ 0 w 931"/>
                <a:gd name="T33" fmla="*/ 2147483647 h 8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31"/>
                <a:gd name="T52" fmla="*/ 0 h 809"/>
                <a:gd name="T53" fmla="*/ 931 w 931"/>
                <a:gd name="T54" fmla="*/ 809 h 80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31" h="809">
                  <a:moveTo>
                    <a:pt x="0" y="402"/>
                  </a:moveTo>
                  <a:lnTo>
                    <a:pt x="311" y="0"/>
                  </a:lnTo>
                  <a:lnTo>
                    <a:pt x="318" y="170"/>
                  </a:lnTo>
                  <a:lnTo>
                    <a:pt x="594" y="201"/>
                  </a:lnTo>
                  <a:lnTo>
                    <a:pt x="792" y="194"/>
                  </a:lnTo>
                  <a:lnTo>
                    <a:pt x="931" y="129"/>
                  </a:lnTo>
                  <a:lnTo>
                    <a:pt x="855" y="287"/>
                  </a:lnTo>
                  <a:lnTo>
                    <a:pt x="676" y="571"/>
                  </a:lnTo>
                  <a:lnTo>
                    <a:pt x="613" y="638"/>
                  </a:lnTo>
                  <a:lnTo>
                    <a:pt x="525" y="682"/>
                  </a:lnTo>
                  <a:lnTo>
                    <a:pt x="443" y="697"/>
                  </a:lnTo>
                  <a:lnTo>
                    <a:pt x="325" y="691"/>
                  </a:lnTo>
                  <a:lnTo>
                    <a:pt x="255" y="670"/>
                  </a:lnTo>
                  <a:lnTo>
                    <a:pt x="224" y="809"/>
                  </a:lnTo>
                  <a:lnTo>
                    <a:pt x="154" y="68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nl-NL" sz="1350"/>
            </a:p>
          </p:txBody>
        </p:sp>
        <p:sp>
          <p:nvSpPr>
            <p:cNvPr id="26638" name="Freeform 20"/>
            <p:cNvSpPr>
              <a:spLocks/>
            </p:cNvSpPr>
            <p:nvPr/>
          </p:nvSpPr>
          <p:spPr bwMode="auto">
            <a:xfrm>
              <a:off x="4743450" y="3455988"/>
              <a:ext cx="696913" cy="692150"/>
            </a:xfrm>
            <a:custGeom>
              <a:avLst/>
              <a:gdLst>
                <a:gd name="T0" fmla="*/ 0 w 758"/>
                <a:gd name="T1" fmla="*/ 2147483647 h 710"/>
                <a:gd name="T2" fmla="*/ 2147483647 w 758"/>
                <a:gd name="T3" fmla="*/ 0 h 710"/>
                <a:gd name="T4" fmla="*/ 2147483647 w 758"/>
                <a:gd name="T5" fmla="*/ 2147483647 h 710"/>
                <a:gd name="T6" fmla="*/ 2147483647 w 758"/>
                <a:gd name="T7" fmla="*/ 2147483647 h 710"/>
                <a:gd name="T8" fmla="*/ 2147483647 w 758"/>
                <a:gd name="T9" fmla="*/ 2147483647 h 710"/>
                <a:gd name="T10" fmla="*/ 2147483647 w 758"/>
                <a:gd name="T11" fmla="*/ 2147483647 h 710"/>
                <a:gd name="T12" fmla="*/ 2147483647 w 758"/>
                <a:gd name="T13" fmla="*/ 2147483647 h 710"/>
                <a:gd name="T14" fmla="*/ 2147483647 w 758"/>
                <a:gd name="T15" fmla="*/ 2147483647 h 710"/>
                <a:gd name="T16" fmla="*/ 2147483647 w 758"/>
                <a:gd name="T17" fmla="*/ 2147483647 h 710"/>
                <a:gd name="T18" fmla="*/ 0 w 758"/>
                <a:gd name="T19" fmla="*/ 2147483647 h 710"/>
                <a:gd name="T20" fmla="*/ 0 w 758"/>
                <a:gd name="T21" fmla="*/ 2147483647 h 7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58"/>
                <a:gd name="T34" fmla="*/ 0 h 710"/>
                <a:gd name="T35" fmla="*/ 758 w 758"/>
                <a:gd name="T36" fmla="*/ 710 h 7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58" h="710">
                  <a:moveTo>
                    <a:pt x="0" y="221"/>
                  </a:moveTo>
                  <a:lnTo>
                    <a:pt x="498" y="0"/>
                  </a:lnTo>
                  <a:lnTo>
                    <a:pt x="623" y="209"/>
                  </a:lnTo>
                  <a:lnTo>
                    <a:pt x="722" y="398"/>
                  </a:lnTo>
                  <a:lnTo>
                    <a:pt x="758" y="486"/>
                  </a:lnTo>
                  <a:lnTo>
                    <a:pt x="725" y="581"/>
                  </a:lnTo>
                  <a:lnTo>
                    <a:pt x="652" y="666"/>
                  </a:lnTo>
                  <a:lnTo>
                    <a:pt x="548" y="710"/>
                  </a:lnTo>
                  <a:lnTo>
                    <a:pt x="264" y="696"/>
                  </a:lnTo>
                  <a:lnTo>
                    <a:pt x="0" y="221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nl-NL" sz="1350"/>
            </a:p>
          </p:txBody>
        </p:sp>
        <p:sp>
          <p:nvSpPr>
            <p:cNvPr id="26639" name="Freeform 21"/>
            <p:cNvSpPr>
              <a:spLocks/>
            </p:cNvSpPr>
            <p:nvPr/>
          </p:nvSpPr>
          <p:spPr bwMode="auto">
            <a:xfrm>
              <a:off x="4329113" y="2922588"/>
              <a:ext cx="933450" cy="585787"/>
            </a:xfrm>
            <a:custGeom>
              <a:avLst/>
              <a:gdLst>
                <a:gd name="T0" fmla="*/ 0 w 1016"/>
                <a:gd name="T1" fmla="*/ 2147483647 h 600"/>
                <a:gd name="T2" fmla="*/ 2147483647 w 1016"/>
                <a:gd name="T3" fmla="*/ 2147483647 h 600"/>
                <a:gd name="T4" fmla="*/ 2147483647 w 1016"/>
                <a:gd name="T5" fmla="*/ 2147483647 h 600"/>
                <a:gd name="T6" fmla="*/ 2147483647 w 1016"/>
                <a:gd name="T7" fmla="*/ 2147483647 h 600"/>
                <a:gd name="T8" fmla="*/ 2147483647 w 1016"/>
                <a:gd name="T9" fmla="*/ 2147483647 h 600"/>
                <a:gd name="T10" fmla="*/ 2147483647 w 1016"/>
                <a:gd name="T11" fmla="*/ 2147483647 h 600"/>
                <a:gd name="T12" fmla="*/ 2147483647 w 1016"/>
                <a:gd name="T13" fmla="*/ 2147483647 h 600"/>
                <a:gd name="T14" fmla="*/ 2147483647 w 1016"/>
                <a:gd name="T15" fmla="*/ 2147483647 h 600"/>
                <a:gd name="T16" fmla="*/ 2147483647 w 1016"/>
                <a:gd name="T17" fmla="*/ 2147483647 h 600"/>
                <a:gd name="T18" fmla="*/ 2147483647 w 1016"/>
                <a:gd name="T19" fmla="*/ 2147483647 h 600"/>
                <a:gd name="T20" fmla="*/ 2147483647 w 1016"/>
                <a:gd name="T21" fmla="*/ 2147483647 h 600"/>
                <a:gd name="T22" fmla="*/ 2147483647 w 1016"/>
                <a:gd name="T23" fmla="*/ 2147483647 h 600"/>
                <a:gd name="T24" fmla="*/ 2147483647 w 1016"/>
                <a:gd name="T25" fmla="*/ 0 h 600"/>
                <a:gd name="T26" fmla="*/ 0 w 1016"/>
                <a:gd name="T27" fmla="*/ 2147483647 h 600"/>
                <a:gd name="T28" fmla="*/ 0 w 1016"/>
                <a:gd name="T29" fmla="*/ 2147483647 h 6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16"/>
                <a:gd name="T46" fmla="*/ 0 h 600"/>
                <a:gd name="T47" fmla="*/ 1016 w 1016"/>
                <a:gd name="T48" fmla="*/ 600 h 60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16" h="600">
                  <a:moveTo>
                    <a:pt x="0" y="6"/>
                  </a:moveTo>
                  <a:lnTo>
                    <a:pt x="89" y="49"/>
                  </a:lnTo>
                  <a:lnTo>
                    <a:pt x="172" y="167"/>
                  </a:lnTo>
                  <a:lnTo>
                    <a:pt x="307" y="469"/>
                  </a:lnTo>
                  <a:lnTo>
                    <a:pt x="147" y="545"/>
                  </a:lnTo>
                  <a:lnTo>
                    <a:pt x="398" y="573"/>
                  </a:lnTo>
                  <a:lnTo>
                    <a:pt x="696" y="600"/>
                  </a:lnTo>
                  <a:lnTo>
                    <a:pt x="1016" y="244"/>
                  </a:lnTo>
                  <a:lnTo>
                    <a:pt x="848" y="289"/>
                  </a:lnTo>
                  <a:lnTo>
                    <a:pt x="805" y="146"/>
                  </a:lnTo>
                  <a:lnTo>
                    <a:pt x="716" y="58"/>
                  </a:lnTo>
                  <a:lnTo>
                    <a:pt x="629" y="25"/>
                  </a:lnTo>
                  <a:lnTo>
                    <a:pt x="20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nl-NL" sz="1350"/>
            </a:p>
          </p:txBody>
        </p:sp>
        <p:sp>
          <p:nvSpPr>
            <p:cNvPr id="26640" name="Freeform 22"/>
            <p:cNvSpPr>
              <a:spLocks/>
            </p:cNvSpPr>
            <p:nvPr/>
          </p:nvSpPr>
          <p:spPr bwMode="auto">
            <a:xfrm>
              <a:off x="3802063" y="2928938"/>
              <a:ext cx="741362" cy="703262"/>
            </a:xfrm>
            <a:custGeom>
              <a:avLst/>
              <a:gdLst>
                <a:gd name="T0" fmla="*/ 0 w 806"/>
                <a:gd name="T1" fmla="*/ 2147483647 h 721"/>
                <a:gd name="T2" fmla="*/ 2147483647 w 806"/>
                <a:gd name="T3" fmla="*/ 2147483647 h 721"/>
                <a:gd name="T4" fmla="*/ 2147483647 w 806"/>
                <a:gd name="T5" fmla="*/ 2147483647 h 721"/>
                <a:gd name="T6" fmla="*/ 2147483647 w 806"/>
                <a:gd name="T7" fmla="*/ 2147483647 h 721"/>
                <a:gd name="T8" fmla="*/ 2147483647 w 806"/>
                <a:gd name="T9" fmla="*/ 2147483647 h 721"/>
                <a:gd name="T10" fmla="*/ 2147483647 w 806"/>
                <a:gd name="T11" fmla="*/ 2147483647 h 721"/>
                <a:gd name="T12" fmla="*/ 2147483647 w 806"/>
                <a:gd name="T13" fmla="*/ 0 h 721"/>
                <a:gd name="T14" fmla="*/ 2147483647 w 806"/>
                <a:gd name="T15" fmla="*/ 2147483647 h 721"/>
                <a:gd name="T16" fmla="*/ 2147483647 w 806"/>
                <a:gd name="T17" fmla="*/ 2147483647 h 721"/>
                <a:gd name="T18" fmla="*/ 0 w 806"/>
                <a:gd name="T19" fmla="*/ 2147483647 h 721"/>
                <a:gd name="T20" fmla="*/ 0 w 806"/>
                <a:gd name="T21" fmla="*/ 2147483647 h 7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06"/>
                <a:gd name="T34" fmla="*/ 0 h 721"/>
                <a:gd name="T35" fmla="*/ 806 w 806"/>
                <a:gd name="T36" fmla="*/ 721 h 72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06" h="721">
                  <a:moveTo>
                    <a:pt x="0" y="424"/>
                  </a:moveTo>
                  <a:lnTo>
                    <a:pt x="443" y="721"/>
                  </a:lnTo>
                  <a:lnTo>
                    <a:pt x="806" y="298"/>
                  </a:lnTo>
                  <a:lnTo>
                    <a:pt x="729" y="131"/>
                  </a:lnTo>
                  <a:lnTo>
                    <a:pt x="673" y="59"/>
                  </a:lnTo>
                  <a:lnTo>
                    <a:pt x="568" y="9"/>
                  </a:lnTo>
                  <a:lnTo>
                    <a:pt x="430" y="0"/>
                  </a:lnTo>
                  <a:lnTo>
                    <a:pt x="322" y="43"/>
                  </a:lnTo>
                  <a:lnTo>
                    <a:pt x="176" y="202"/>
                  </a:lnTo>
                  <a:lnTo>
                    <a:pt x="0" y="424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nl-NL" sz="1350"/>
            </a:p>
          </p:txBody>
        </p:sp>
        <p:sp>
          <p:nvSpPr>
            <p:cNvPr id="26641" name="Freeform 23"/>
            <p:cNvSpPr>
              <a:spLocks/>
            </p:cNvSpPr>
            <p:nvPr/>
          </p:nvSpPr>
          <p:spPr bwMode="auto">
            <a:xfrm>
              <a:off x="3775075" y="2905125"/>
              <a:ext cx="1528763" cy="755650"/>
            </a:xfrm>
            <a:custGeom>
              <a:avLst/>
              <a:gdLst>
                <a:gd name="T0" fmla="*/ 2147483647 w 1661"/>
                <a:gd name="T1" fmla="*/ 2147483647 h 772"/>
                <a:gd name="T2" fmla="*/ 2147483647 w 1661"/>
                <a:gd name="T3" fmla="*/ 2147483647 h 772"/>
                <a:gd name="T4" fmla="*/ 2147483647 w 1661"/>
                <a:gd name="T5" fmla="*/ 2147483647 h 772"/>
                <a:gd name="T6" fmla="*/ 2147483647 w 1661"/>
                <a:gd name="T7" fmla="*/ 2147483647 h 772"/>
                <a:gd name="T8" fmla="*/ 2147483647 w 1661"/>
                <a:gd name="T9" fmla="*/ 2147483647 h 772"/>
                <a:gd name="T10" fmla="*/ 2147483647 w 1661"/>
                <a:gd name="T11" fmla="*/ 2147483647 h 772"/>
                <a:gd name="T12" fmla="*/ 2147483647 w 1661"/>
                <a:gd name="T13" fmla="*/ 2147483647 h 772"/>
                <a:gd name="T14" fmla="*/ 2147483647 w 1661"/>
                <a:gd name="T15" fmla="*/ 2147483647 h 772"/>
                <a:gd name="T16" fmla="*/ 2147483647 w 1661"/>
                <a:gd name="T17" fmla="*/ 2147483647 h 772"/>
                <a:gd name="T18" fmla="*/ 2147483647 w 1661"/>
                <a:gd name="T19" fmla="*/ 2147483647 h 772"/>
                <a:gd name="T20" fmla="*/ 2147483647 w 1661"/>
                <a:gd name="T21" fmla="*/ 2147483647 h 772"/>
                <a:gd name="T22" fmla="*/ 2147483647 w 1661"/>
                <a:gd name="T23" fmla="*/ 2147483647 h 772"/>
                <a:gd name="T24" fmla="*/ 2147483647 w 1661"/>
                <a:gd name="T25" fmla="*/ 2147483647 h 772"/>
                <a:gd name="T26" fmla="*/ 2147483647 w 1661"/>
                <a:gd name="T27" fmla="*/ 2147483647 h 772"/>
                <a:gd name="T28" fmla="*/ 2147483647 w 1661"/>
                <a:gd name="T29" fmla="*/ 2147483647 h 772"/>
                <a:gd name="T30" fmla="*/ 2147483647 w 1661"/>
                <a:gd name="T31" fmla="*/ 2147483647 h 772"/>
                <a:gd name="T32" fmla="*/ 2147483647 w 1661"/>
                <a:gd name="T33" fmla="*/ 2147483647 h 772"/>
                <a:gd name="T34" fmla="*/ 2147483647 w 1661"/>
                <a:gd name="T35" fmla="*/ 2147483647 h 772"/>
                <a:gd name="T36" fmla="*/ 2147483647 w 1661"/>
                <a:gd name="T37" fmla="*/ 2147483647 h 772"/>
                <a:gd name="T38" fmla="*/ 2147483647 w 1661"/>
                <a:gd name="T39" fmla="*/ 2147483647 h 772"/>
                <a:gd name="T40" fmla="*/ 2147483647 w 1661"/>
                <a:gd name="T41" fmla="*/ 2147483647 h 772"/>
                <a:gd name="T42" fmla="*/ 2147483647 w 1661"/>
                <a:gd name="T43" fmla="*/ 2147483647 h 772"/>
                <a:gd name="T44" fmla="*/ 2147483647 w 1661"/>
                <a:gd name="T45" fmla="*/ 2147483647 h 772"/>
                <a:gd name="T46" fmla="*/ 2147483647 w 1661"/>
                <a:gd name="T47" fmla="*/ 2147483647 h 772"/>
                <a:gd name="T48" fmla="*/ 2147483647 w 1661"/>
                <a:gd name="T49" fmla="*/ 2147483647 h 772"/>
                <a:gd name="T50" fmla="*/ 2147483647 w 1661"/>
                <a:gd name="T51" fmla="*/ 2147483647 h 772"/>
                <a:gd name="T52" fmla="*/ 2147483647 w 1661"/>
                <a:gd name="T53" fmla="*/ 2147483647 h 772"/>
                <a:gd name="T54" fmla="*/ 2147483647 w 1661"/>
                <a:gd name="T55" fmla="*/ 2147483647 h 772"/>
                <a:gd name="T56" fmla="*/ 2147483647 w 1661"/>
                <a:gd name="T57" fmla="*/ 2147483647 h 772"/>
                <a:gd name="T58" fmla="*/ 2147483647 w 1661"/>
                <a:gd name="T59" fmla="*/ 2147483647 h 772"/>
                <a:gd name="T60" fmla="*/ 2147483647 w 1661"/>
                <a:gd name="T61" fmla="*/ 2147483647 h 772"/>
                <a:gd name="T62" fmla="*/ 2147483647 w 1661"/>
                <a:gd name="T63" fmla="*/ 2147483647 h 772"/>
                <a:gd name="T64" fmla="*/ 2147483647 w 1661"/>
                <a:gd name="T65" fmla="*/ 2147483647 h 772"/>
                <a:gd name="T66" fmla="*/ 2147483647 w 1661"/>
                <a:gd name="T67" fmla="*/ 2147483647 h 772"/>
                <a:gd name="T68" fmla="*/ 2147483647 w 1661"/>
                <a:gd name="T69" fmla="*/ 2147483647 h 772"/>
                <a:gd name="T70" fmla="*/ 2147483647 w 1661"/>
                <a:gd name="T71" fmla="*/ 2147483647 h 772"/>
                <a:gd name="T72" fmla="*/ 2147483647 w 1661"/>
                <a:gd name="T73" fmla="*/ 2147483647 h 772"/>
                <a:gd name="T74" fmla="*/ 2147483647 w 1661"/>
                <a:gd name="T75" fmla="*/ 2147483647 h 772"/>
                <a:gd name="T76" fmla="*/ 2147483647 w 1661"/>
                <a:gd name="T77" fmla="*/ 2147483647 h 772"/>
                <a:gd name="T78" fmla="*/ 2147483647 w 1661"/>
                <a:gd name="T79" fmla="*/ 2147483647 h 772"/>
                <a:gd name="T80" fmla="*/ 2147483647 w 1661"/>
                <a:gd name="T81" fmla="*/ 2147483647 h 772"/>
                <a:gd name="T82" fmla="*/ 2147483647 w 1661"/>
                <a:gd name="T83" fmla="*/ 2147483647 h 772"/>
                <a:gd name="T84" fmla="*/ 2147483647 w 1661"/>
                <a:gd name="T85" fmla="*/ 2147483647 h 772"/>
                <a:gd name="T86" fmla="*/ 2147483647 w 1661"/>
                <a:gd name="T87" fmla="*/ 0 h 772"/>
                <a:gd name="T88" fmla="*/ 2147483647 w 1661"/>
                <a:gd name="T89" fmla="*/ 0 h 772"/>
                <a:gd name="T90" fmla="*/ 2147483647 w 1661"/>
                <a:gd name="T91" fmla="*/ 0 h 772"/>
                <a:gd name="T92" fmla="*/ 2147483647 w 1661"/>
                <a:gd name="T93" fmla="*/ 2147483647 h 772"/>
                <a:gd name="T94" fmla="*/ 2147483647 w 1661"/>
                <a:gd name="T95" fmla="*/ 2147483647 h 772"/>
                <a:gd name="T96" fmla="*/ 2147483647 w 1661"/>
                <a:gd name="T97" fmla="*/ 2147483647 h 772"/>
                <a:gd name="T98" fmla="*/ 2147483647 w 1661"/>
                <a:gd name="T99" fmla="*/ 2147483647 h 772"/>
                <a:gd name="T100" fmla="*/ 2147483647 w 1661"/>
                <a:gd name="T101" fmla="*/ 2147483647 h 772"/>
                <a:gd name="T102" fmla="*/ 2147483647 w 1661"/>
                <a:gd name="T103" fmla="*/ 2147483647 h 772"/>
                <a:gd name="T104" fmla="*/ 2147483647 w 1661"/>
                <a:gd name="T105" fmla="*/ 2147483647 h 772"/>
                <a:gd name="T106" fmla="*/ 2147483647 w 1661"/>
                <a:gd name="T107" fmla="*/ 2147483647 h 772"/>
                <a:gd name="T108" fmla="*/ 2147483647 w 1661"/>
                <a:gd name="T109" fmla="*/ 2147483647 h 772"/>
                <a:gd name="T110" fmla="*/ 2147483647 w 1661"/>
                <a:gd name="T111" fmla="*/ 2147483647 h 772"/>
                <a:gd name="T112" fmla="*/ 2147483647 w 1661"/>
                <a:gd name="T113" fmla="*/ 2147483647 h 77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661"/>
                <a:gd name="T172" fmla="*/ 0 h 772"/>
                <a:gd name="T173" fmla="*/ 1661 w 1661"/>
                <a:gd name="T174" fmla="*/ 772 h 77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661" h="772">
                  <a:moveTo>
                    <a:pt x="1281" y="602"/>
                  </a:moveTo>
                  <a:lnTo>
                    <a:pt x="1577" y="289"/>
                  </a:lnTo>
                  <a:lnTo>
                    <a:pt x="1435" y="329"/>
                  </a:lnTo>
                  <a:lnTo>
                    <a:pt x="1434" y="325"/>
                  </a:lnTo>
                  <a:lnTo>
                    <a:pt x="1434" y="317"/>
                  </a:lnTo>
                  <a:lnTo>
                    <a:pt x="1432" y="310"/>
                  </a:lnTo>
                  <a:lnTo>
                    <a:pt x="1430" y="304"/>
                  </a:lnTo>
                  <a:lnTo>
                    <a:pt x="1429" y="296"/>
                  </a:lnTo>
                  <a:lnTo>
                    <a:pt x="1429" y="289"/>
                  </a:lnTo>
                  <a:lnTo>
                    <a:pt x="1425" y="278"/>
                  </a:lnTo>
                  <a:lnTo>
                    <a:pt x="1423" y="268"/>
                  </a:lnTo>
                  <a:lnTo>
                    <a:pt x="1420" y="258"/>
                  </a:lnTo>
                  <a:lnTo>
                    <a:pt x="1418" y="247"/>
                  </a:lnTo>
                  <a:lnTo>
                    <a:pt x="1415" y="235"/>
                  </a:lnTo>
                  <a:lnTo>
                    <a:pt x="1411" y="225"/>
                  </a:lnTo>
                  <a:lnTo>
                    <a:pt x="1406" y="213"/>
                  </a:lnTo>
                  <a:lnTo>
                    <a:pt x="1403" y="202"/>
                  </a:lnTo>
                  <a:lnTo>
                    <a:pt x="1396" y="189"/>
                  </a:lnTo>
                  <a:lnTo>
                    <a:pt x="1391" y="177"/>
                  </a:lnTo>
                  <a:lnTo>
                    <a:pt x="1384" y="165"/>
                  </a:lnTo>
                  <a:lnTo>
                    <a:pt x="1377" y="153"/>
                  </a:lnTo>
                  <a:lnTo>
                    <a:pt x="1369" y="141"/>
                  </a:lnTo>
                  <a:lnTo>
                    <a:pt x="1360" y="131"/>
                  </a:lnTo>
                  <a:lnTo>
                    <a:pt x="1350" y="119"/>
                  </a:lnTo>
                  <a:lnTo>
                    <a:pt x="1341" y="110"/>
                  </a:lnTo>
                  <a:lnTo>
                    <a:pt x="1329" y="100"/>
                  </a:lnTo>
                  <a:lnTo>
                    <a:pt x="1317" y="91"/>
                  </a:lnTo>
                  <a:lnTo>
                    <a:pt x="1304" y="83"/>
                  </a:lnTo>
                  <a:lnTo>
                    <a:pt x="1292" y="77"/>
                  </a:lnTo>
                  <a:lnTo>
                    <a:pt x="1276" y="70"/>
                  </a:lnTo>
                  <a:lnTo>
                    <a:pt x="1261" y="65"/>
                  </a:lnTo>
                  <a:lnTo>
                    <a:pt x="1245" y="61"/>
                  </a:lnTo>
                  <a:lnTo>
                    <a:pt x="1230" y="59"/>
                  </a:lnTo>
                  <a:lnTo>
                    <a:pt x="1220" y="56"/>
                  </a:lnTo>
                  <a:lnTo>
                    <a:pt x="1210" y="55"/>
                  </a:lnTo>
                  <a:lnTo>
                    <a:pt x="1199" y="53"/>
                  </a:lnTo>
                  <a:lnTo>
                    <a:pt x="1189" y="53"/>
                  </a:lnTo>
                  <a:lnTo>
                    <a:pt x="1177" y="52"/>
                  </a:lnTo>
                  <a:lnTo>
                    <a:pt x="1167" y="50"/>
                  </a:lnTo>
                  <a:lnTo>
                    <a:pt x="1155" y="49"/>
                  </a:lnTo>
                  <a:lnTo>
                    <a:pt x="1145" y="49"/>
                  </a:lnTo>
                  <a:lnTo>
                    <a:pt x="1131" y="47"/>
                  </a:lnTo>
                  <a:lnTo>
                    <a:pt x="1119" y="46"/>
                  </a:lnTo>
                  <a:lnTo>
                    <a:pt x="1105" y="45"/>
                  </a:lnTo>
                  <a:lnTo>
                    <a:pt x="1093" y="45"/>
                  </a:lnTo>
                  <a:lnTo>
                    <a:pt x="1080" y="43"/>
                  </a:lnTo>
                  <a:lnTo>
                    <a:pt x="1066" y="42"/>
                  </a:lnTo>
                  <a:lnTo>
                    <a:pt x="1052" y="42"/>
                  </a:lnTo>
                  <a:lnTo>
                    <a:pt x="1040" y="42"/>
                  </a:lnTo>
                  <a:lnTo>
                    <a:pt x="1025" y="40"/>
                  </a:lnTo>
                  <a:lnTo>
                    <a:pt x="1011" y="40"/>
                  </a:lnTo>
                  <a:lnTo>
                    <a:pt x="996" y="39"/>
                  </a:lnTo>
                  <a:lnTo>
                    <a:pt x="982" y="39"/>
                  </a:lnTo>
                  <a:lnTo>
                    <a:pt x="967" y="37"/>
                  </a:lnTo>
                  <a:lnTo>
                    <a:pt x="951" y="37"/>
                  </a:lnTo>
                  <a:lnTo>
                    <a:pt x="936" y="37"/>
                  </a:lnTo>
                  <a:lnTo>
                    <a:pt x="922" y="37"/>
                  </a:lnTo>
                  <a:lnTo>
                    <a:pt x="907" y="36"/>
                  </a:lnTo>
                  <a:lnTo>
                    <a:pt x="891" y="36"/>
                  </a:lnTo>
                  <a:lnTo>
                    <a:pt x="876" y="34"/>
                  </a:lnTo>
                  <a:lnTo>
                    <a:pt x="862" y="34"/>
                  </a:lnTo>
                  <a:lnTo>
                    <a:pt x="847" y="34"/>
                  </a:lnTo>
                  <a:lnTo>
                    <a:pt x="832" y="34"/>
                  </a:lnTo>
                  <a:lnTo>
                    <a:pt x="816" y="34"/>
                  </a:lnTo>
                  <a:lnTo>
                    <a:pt x="802" y="34"/>
                  </a:lnTo>
                  <a:lnTo>
                    <a:pt x="787" y="33"/>
                  </a:lnTo>
                  <a:lnTo>
                    <a:pt x="772" y="33"/>
                  </a:lnTo>
                  <a:lnTo>
                    <a:pt x="756" y="33"/>
                  </a:lnTo>
                  <a:lnTo>
                    <a:pt x="741" y="33"/>
                  </a:lnTo>
                  <a:lnTo>
                    <a:pt x="725" y="33"/>
                  </a:lnTo>
                  <a:lnTo>
                    <a:pt x="710" y="33"/>
                  </a:lnTo>
                  <a:lnTo>
                    <a:pt x="696" y="33"/>
                  </a:lnTo>
                  <a:lnTo>
                    <a:pt x="683" y="33"/>
                  </a:lnTo>
                  <a:lnTo>
                    <a:pt x="667" y="33"/>
                  </a:lnTo>
                  <a:lnTo>
                    <a:pt x="654" y="33"/>
                  </a:lnTo>
                  <a:lnTo>
                    <a:pt x="640" y="33"/>
                  </a:lnTo>
                  <a:lnTo>
                    <a:pt x="626" y="34"/>
                  </a:lnTo>
                  <a:lnTo>
                    <a:pt x="613" y="34"/>
                  </a:lnTo>
                  <a:lnTo>
                    <a:pt x="601" y="34"/>
                  </a:lnTo>
                  <a:lnTo>
                    <a:pt x="587" y="34"/>
                  </a:lnTo>
                  <a:lnTo>
                    <a:pt x="577" y="36"/>
                  </a:lnTo>
                  <a:lnTo>
                    <a:pt x="563" y="36"/>
                  </a:lnTo>
                  <a:lnTo>
                    <a:pt x="551" y="36"/>
                  </a:lnTo>
                  <a:lnTo>
                    <a:pt x="541" y="36"/>
                  </a:lnTo>
                  <a:lnTo>
                    <a:pt x="530" y="37"/>
                  </a:lnTo>
                  <a:lnTo>
                    <a:pt x="518" y="37"/>
                  </a:lnTo>
                  <a:lnTo>
                    <a:pt x="508" y="39"/>
                  </a:lnTo>
                  <a:lnTo>
                    <a:pt x="500" y="39"/>
                  </a:lnTo>
                  <a:lnTo>
                    <a:pt x="491" y="40"/>
                  </a:lnTo>
                  <a:lnTo>
                    <a:pt x="472" y="42"/>
                  </a:lnTo>
                  <a:lnTo>
                    <a:pt x="459" y="45"/>
                  </a:lnTo>
                  <a:lnTo>
                    <a:pt x="445" y="46"/>
                  </a:lnTo>
                  <a:lnTo>
                    <a:pt x="435" y="50"/>
                  </a:lnTo>
                  <a:lnTo>
                    <a:pt x="423" y="52"/>
                  </a:lnTo>
                  <a:lnTo>
                    <a:pt x="411" y="58"/>
                  </a:lnTo>
                  <a:lnTo>
                    <a:pt x="399" y="64"/>
                  </a:lnTo>
                  <a:lnTo>
                    <a:pt x="387" y="74"/>
                  </a:lnTo>
                  <a:lnTo>
                    <a:pt x="373" y="83"/>
                  </a:lnTo>
                  <a:lnTo>
                    <a:pt x="359" y="97"/>
                  </a:lnTo>
                  <a:lnTo>
                    <a:pt x="346" y="109"/>
                  </a:lnTo>
                  <a:lnTo>
                    <a:pt x="332" y="125"/>
                  </a:lnTo>
                  <a:lnTo>
                    <a:pt x="315" y="138"/>
                  </a:lnTo>
                  <a:lnTo>
                    <a:pt x="300" y="155"/>
                  </a:lnTo>
                  <a:lnTo>
                    <a:pt x="291" y="162"/>
                  </a:lnTo>
                  <a:lnTo>
                    <a:pt x="284" y="171"/>
                  </a:lnTo>
                  <a:lnTo>
                    <a:pt x="276" y="180"/>
                  </a:lnTo>
                  <a:lnTo>
                    <a:pt x="269" y="189"/>
                  </a:lnTo>
                  <a:lnTo>
                    <a:pt x="260" y="198"/>
                  </a:lnTo>
                  <a:lnTo>
                    <a:pt x="253" y="207"/>
                  </a:lnTo>
                  <a:lnTo>
                    <a:pt x="245" y="216"/>
                  </a:lnTo>
                  <a:lnTo>
                    <a:pt x="238" y="225"/>
                  </a:lnTo>
                  <a:lnTo>
                    <a:pt x="229" y="234"/>
                  </a:lnTo>
                  <a:lnTo>
                    <a:pt x="223" y="243"/>
                  </a:lnTo>
                  <a:lnTo>
                    <a:pt x="214" y="252"/>
                  </a:lnTo>
                  <a:lnTo>
                    <a:pt x="209" y="262"/>
                  </a:lnTo>
                  <a:lnTo>
                    <a:pt x="200" y="270"/>
                  </a:lnTo>
                  <a:lnTo>
                    <a:pt x="193" y="278"/>
                  </a:lnTo>
                  <a:lnTo>
                    <a:pt x="185" y="287"/>
                  </a:lnTo>
                  <a:lnTo>
                    <a:pt x="178" y="296"/>
                  </a:lnTo>
                  <a:lnTo>
                    <a:pt x="170" y="305"/>
                  </a:lnTo>
                  <a:lnTo>
                    <a:pt x="163" y="314"/>
                  </a:lnTo>
                  <a:lnTo>
                    <a:pt x="156" y="323"/>
                  </a:lnTo>
                  <a:lnTo>
                    <a:pt x="151" y="332"/>
                  </a:lnTo>
                  <a:lnTo>
                    <a:pt x="144" y="340"/>
                  </a:lnTo>
                  <a:lnTo>
                    <a:pt x="137" y="349"/>
                  </a:lnTo>
                  <a:lnTo>
                    <a:pt x="130" y="356"/>
                  </a:lnTo>
                  <a:lnTo>
                    <a:pt x="125" y="365"/>
                  </a:lnTo>
                  <a:lnTo>
                    <a:pt x="115" y="380"/>
                  </a:lnTo>
                  <a:lnTo>
                    <a:pt x="105" y="395"/>
                  </a:lnTo>
                  <a:lnTo>
                    <a:pt x="94" y="407"/>
                  </a:lnTo>
                  <a:lnTo>
                    <a:pt x="86" y="419"/>
                  </a:lnTo>
                  <a:lnTo>
                    <a:pt x="77" y="428"/>
                  </a:lnTo>
                  <a:lnTo>
                    <a:pt x="72" y="438"/>
                  </a:lnTo>
                  <a:lnTo>
                    <a:pt x="63" y="450"/>
                  </a:lnTo>
                  <a:lnTo>
                    <a:pt x="62" y="454"/>
                  </a:lnTo>
                  <a:lnTo>
                    <a:pt x="471" y="717"/>
                  </a:lnTo>
                  <a:lnTo>
                    <a:pt x="835" y="289"/>
                  </a:lnTo>
                  <a:lnTo>
                    <a:pt x="861" y="332"/>
                  </a:lnTo>
                  <a:lnTo>
                    <a:pt x="857" y="334"/>
                  </a:lnTo>
                  <a:lnTo>
                    <a:pt x="849" y="343"/>
                  </a:lnTo>
                  <a:lnTo>
                    <a:pt x="840" y="347"/>
                  </a:lnTo>
                  <a:lnTo>
                    <a:pt x="833" y="356"/>
                  </a:lnTo>
                  <a:lnTo>
                    <a:pt x="825" y="365"/>
                  </a:lnTo>
                  <a:lnTo>
                    <a:pt x="816" y="375"/>
                  </a:lnTo>
                  <a:lnTo>
                    <a:pt x="804" y="384"/>
                  </a:lnTo>
                  <a:lnTo>
                    <a:pt x="794" y="398"/>
                  </a:lnTo>
                  <a:lnTo>
                    <a:pt x="782" y="410"/>
                  </a:lnTo>
                  <a:lnTo>
                    <a:pt x="770" y="425"/>
                  </a:lnTo>
                  <a:lnTo>
                    <a:pt x="755" y="438"/>
                  </a:lnTo>
                  <a:lnTo>
                    <a:pt x="741" y="454"/>
                  </a:lnTo>
                  <a:lnTo>
                    <a:pt x="732" y="462"/>
                  </a:lnTo>
                  <a:lnTo>
                    <a:pt x="727" y="469"/>
                  </a:lnTo>
                  <a:lnTo>
                    <a:pt x="719" y="478"/>
                  </a:lnTo>
                  <a:lnTo>
                    <a:pt x="713" y="487"/>
                  </a:lnTo>
                  <a:lnTo>
                    <a:pt x="705" y="495"/>
                  </a:lnTo>
                  <a:lnTo>
                    <a:pt x="696" y="504"/>
                  </a:lnTo>
                  <a:lnTo>
                    <a:pt x="688" y="511"/>
                  </a:lnTo>
                  <a:lnTo>
                    <a:pt x="681" y="520"/>
                  </a:lnTo>
                  <a:lnTo>
                    <a:pt x="672" y="529"/>
                  </a:lnTo>
                  <a:lnTo>
                    <a:pt x="666" y="538"/>
                  </a:lnTo>
                  <a:lnTo>
                    <a:pt x="657" y="547"/>
                  </a:lnTo>
                  <a:lnTo>
                    <a:pt x="650" y="556"/>
                  </a:lnTo>
                  <a:lnTo>
                    <a:pt x="642" y="565"/>
                  </a:lnTo>
                  <a:lnTo>
                    <a:pt x="635" y="574"/>
                  </a:lnTo>
                  <a:lnTo>
                    <a:pt x="626" y="583"/>
                  </a:lnTo>
                  <a:lnTo>
                    <a:pt x="619" y="593"/>
                  </a:lnTo>
                  <a:lnTo>
                    <a:pt x="611" y="602"/>
                  </a:lnTo>
                  <a:lnTo>
                    <a:pt x="604" y="611"/>
                  </a:lnTo>
                  <a:lnTo>
                    <a:pt x="595" y="620"/>
                  </a:lnTo>
                  <a:lnTo>
                    <a:pt x="589" y="630"/>
                  </a:lnTo>
                  <a:lnTo>
                    <a:pt x="580" y="639"/>
                  </a:lnTo>
                  <a:lnTo>
                    <a:pt x="573" y="648"/>
                  </a:lnTo>
                  <a:lnTo>
                    <a:pt x="565" y="657"/>
                  </a:lnTo>
                  <a:lnTo>
                    <a:pt x="558" y="666"/>
                  </a:lnTo>
                  <a:lnTo>
                    <a:pt x="549" y="675"/>
                  </a:lnTo>
                  <a:lnTo>
                    <a:pt x="542" y="684"/>
                  </a:lnTo>
                  <a:lnTo>
                    <a:pt x="536" y="693"/>
                  </a:lnTo>
                  <a:lnTo>
                    <a:pt x="530" y="703"/>
                  </a:lnTo>
                  <a:lnTo>
                    <a:pt x="522" y="711"/>
                  </a:lnTo>
                  <a:lnTo>
                    <a:pt x="515" y="720"/>
                  </a:lnTo>
                  <a:lnTo>
                    <a:pt x="508" y="729"/>
                  </a:lnTo>
                  <a:lnTo>
                    <a:pt x="503" y="738"/>
                  </a:lnTo>
                  <a:lnTo>
                    <a:pt x="498" y="745"/>
                  </a:lnTo>
                  <a:lnTo>
                    <a:pt x="493" y="754"/>
                  </a:lnTo>
                  <a:lnTo>
                    <a:pt x="488" y="763"/>
                  </a:lnTo>
                  <a:lnTo>
                    <a:pt x="483" y="772"/>
                  </a:lnTo>
                  <a:lnTo>
                    <a:pt x="477" y="767"/>
                  </a:lnTo>
                  <a:lnTo>
                    <a:pt x="465" y="760"/>
                  </a:lnTo>
                  <a:lnTo>
                    <a:pt x="455" y="752"/>
                  </a:lnTo>
                  <a:lnTo>
                    <a:pt x="447" y="746"/>
                  </a:lnTo>
                  <a:lnTo>
                    <a:pt x="435" y="739"/>
                  </a:lnTo>
                  <a:lnTo>
                    <a:pt x="423" y="732"/>
                  </a:lnTo>
                  <a:lnTo>
                    <a:pt x="407" y="721"/>
                  </a:lnTo>
                  <a:lnTo>
                    <a:pt x="392" y="711"/>
                  </a:lnTo>
                  <a:lnTo>
                    <a:pt x="375" y="700"/>
                  </a:lnTo>
                  <a:lnTo>
                    <a:pt x="359" y="690"/>
                  </a:lnTo>
                  <a:lnTo>
                    <a:pt x="349" y="682"/>
                  </a:lnTo>
                  <a:lnTo>
                    <a:pt x="341" y="676"/>
                  </a:lnTo>
                  <a:lnTo>
                    <a:pt x="330" y="670"/>
                  </a:lnTo>
                  <a:lnTo>
                    <a:pt x="322" y="664"/>
                  </a:lnTo>
                  <a:lnTo>
                    <a:pt x="311" y="657"/>
                  </a:lnTo>
                  <a:lnTo>
                    <a:pt x="303" y="653"/>
                  </a:lnTo>
                  <a:lnTo>
                    <a:pt x="293" y="645"/>
                  </a:lnTo>
                  <a:lnTo>
                    <a:pt x="284" y="641"/>
                  </a:lnTo>
                  <a:lnTo>
                    <a:pt x="274" y="633"/>
                  </a:lnTo>
                  <a:lnTo>
                    <a:pt x="264" y="627"/>
                  </a:lnTo>
                  <a:lnTo>
                    <a:pt x="253" y="620"/>
                  </a:lnTo>
                  <a:lnTo>
                    <a:pt x="243" y="614"/>
                  </a:lnTo>
                  <a:lnTo>
                    <a:pt x="233" y="606"/>
                  </a:lnTo>
                  <a:lnTo>
                    <a:pt x="223" y="600"/>
                  </a:lnTo>
                  <a:lnTo>
                    <a:pt x="212" y="593"/>
                  </a:lnTo>
                  <a:lnTo>
                    <a:pt x="202" y="587"/>
                  </a:lnTo>
                  <a:lnTo>
                    <a:pt x="192" y="580"/>
                  </a:lnTo>
                  <a:lnTo>
                    <a:pt x="181" y="574"/>
                  </a:lnTo>
                  <a:lnTo>
                    <a:pt x="171" y="566"/>
                  </a:lnTo>
                  <a:lnTo>
                    <a:pt x="161" y="562"/>
                  </a:lnTo>
                  <a:lnTo>
                    <a:pt x="151" y="554"/>
                  </a:lnTo>
                  <a:lnTo>
                    <a:pt x="140" y="548"/>
                  </a:lnTo>
                  <a:lnTo>
                    <a:pt x="132" y="542"/>
                  </a:lnTo>
                  <a:lnTo>
                    <a:pt x="123" y="538"/>
                  </a:lnTo>
                  <a:lnTo>
                    <a:pt x="113" y="530"/>
                  </a:lnTo>
                  <a:lnTo>
                    <a:pt x="103" y="524"/>
                  </a:lnTo>
                  <a:lnTo>
                    <a:pt x="94" y="518"/>
                  </a:lnTo>
                  <a:lnTo>
                    <a:pt x="86" y="514"/>
                  </a:lnTo>
                  <a:lnTo>
                    <a:pt x="67" y="504"/>
                  </a:lnTo>
                  <a:lnTo>
                    <a:pt x="51" y="495"/>
                  </a:lnTo>
                  <a:lnTo>
                    <a:pt x="36" y="486"/>
                  </a:lnTo>
                  <a:lnTo>
                    <a:pt x="22" y="477"/>
                  </a:lnTo>
                  <a:lnTo>
                    <a:pt x="10" y="469"/>
                  </a:lnTo>
                  <a:lnTo>
                    <a:pt x="0" y="465"/>
                  </a:lnTo>
                  <a:lnTo>
                    <a:pt x="233" y="176"/>
                  </a:lnTo>
                  <a:lnTo>
                    <a:pt x="233" y="173"/>
                  </a:lnTo>
                  <a:lnTo>
                    <a:pt x="236" y="168"/>
                  </a:lnTo>
                  <a:lnTo>
                    <a:pt x="241" y="159"/>
                  </a:lnTo>
                  <a:lnTo>
                    <a:pt x="252" y="150"/>
                  </a:lnTo>
                  <a:lnTo>
                    <a:pt x="260" y="137"/>
                  </a:lnTo>
                  <a:lnTo>
                    <a:pt x="272" y="124"/>
                  </a:lnTo>
                  <a:lnTo>
                    <a:pt x="284" y="109"/>
                  </a:lnTo>
                  <a:lnTo>
                    <a:pt x="300" y="95"/>
                  </a:lnTo>
                  <a:lnTo>
                    <a:pt x="313" y="79"/>
                  </a:lnTo>
                  <a:lnTo>
                    <a:pt x="329" y="64"/>
                  </a:lnTo>
                  <a:lnTo>
                    <a:pt x="346" y="50"/>
                  </a:lnTo>
                  <a:lnTo>
                    <a:pt x="363" y="39"/>
                  </a:lnTo>
                  <a:lnTo>
                    <a:pt x="378" y="27"/>
                  </a:lnTo>
                  <a:lnTo>
                    <a:pt x="395" y="18"/>
                  </a:lnTo>
                  <a:lnTo>
                    <a:pt x="411" y="12"/>
                  </a:lnTo>
                  <a:lnTo>
                    <a:pt x="428" y="10"/>
                  </a:lnTo>
                  <a:lnTo>
                    <a:pt x="433" y="9"/>
                  </a:lnTo>
                  <a:lnTo>
                    <a:pt x="443" y="7"/>
                  </a:lnTo>
                  <a:lnTo>
                    <a:pt x="452" y="6"/>
                  </a:lnTo>
                  <a:lnTo>
                    <a:pt x="464" y="6"/>
                  </a:lnTo>
                  <a:lnTo>
                    <a:pt x="474" y="4"/>
                  </a:lnTo>
                  <a:lnTo>
                    <a:pt x="486" y="4"/>
                  </a:lnTo>
                  <a:lnTo>
                    <a:pt x="498" y="4"/>
                  </a:lnTo>
                  <a:lnTo>
                    <a:pt x="513" y="4"/>
                  </a:lnTo>
                  <a:lnTo>
                    <a:pt x="525" y="3"/>
                  </a:lnTo>
                  <a:lnTo>
                    <a:pt x="539" y="3"/>
                  </a:lnTo>
                  <a:lnTo>
                    <a:pt x="554" y="1"/>
                  </a:lnTo>
                  <a:lnTo>
                    <a:pt x="570" y="1"/>
                  </a:lnTo>
                  <a:lnTo>
                    <a:pt x="585" y="1"/>
                  </a:lnTo>
                  <a:lnTo>
                    <a:pt x="601" y="1"/>
                  </a:lnTo>
                  <a:lnTo>
                    <a:pt x="616" y="1"/>
                  </a:lnTo>
                  <a:lnTo>
                    <a:pt x="631" y="1"/>
                  </a:lnTo>
                  <a:lnTo>
                    <a:pt x="647" y="0"/>
                  </a:lnTo>
                  <a:lnTo>
                    <a:pt x="662" y="0"/>
                  </a:lnTo>
                  <a:lnTo>
                    <a:pt x="678" y="0"/>
                  </a:lnTo>
                  <a:lnTo>
                    <a:pt x="693" y="0"/>
                  </a:lnTo>
                  <a:lnTo>
                    <a:pt x="707" y="0"/>
                  </a:lnTo>
                  <a:lnTo>
                    <a:pt x="722" y="0"/>
                  </a:lnTo>
                  <a:lnTo>
                    <a:pt x="736" y="0"/>
                  </a:lnTo>
                  <a:lnTo>
                    <a:pt x="751" y="0"/>
                  </a:lnTo>
                  <a:lnTo>
                    <a:pt x="763" y="0"/>
                  </a:lnTo>
                  <a:lnTo>
                    <a:pt x="777" y="0"/>
                  </a:lnTo>
                  <a:lnTo>
                    <a:pt x="790" y="0"/>
                  </a:lnTo>
                  <a:lnTo>
                    <a:pt x="804" y="0"/>
                  </a:lnTo>
                  <a:lnTo>
                    <a:pt x="814" y="0"/>
                  </a:lnTo>
                  <a:lnTo>
                    <a:pt x="826" y="0"/>
                  </a:lnTo>
                  <a:lnTo>
                    <a:pt x="837" y="0"/>
                  </a:lnTo>
                  <a:lnTo>
                    <a:pt x="847" y="1"/>
                  </a:lnTo>
                  <a:lnTo>
                    <a:pt x="855" y="1"/>
                  </a:lnTo>
                  <a:lnTo>
                    <a:pt x="866" y="1"/>
                  </a:lnTo>
                  <a:lnTo>
                    <a:pt x="876" y="1"/>
                  </a:lnTo>
                  <a:lnTo>
                    <a:pt x="888" y="1"/>
                  </a:lnTo>
                  <a:lnTo>
                    <a:pt x="898" y="1"/>
                  </a:lnTo>
                  <a:lnTo>
                    <a:pt x="912" y="1"/>
                  </a:lnTo>
                  <a:lnTo>
                    <a:pt x="926" y="1"/>
                  </a:lnTo>
                  <a:lnTo>
                    <a:pt x="941" y="1"/>
                  </a:lnTo>
                  <a:lnTo>
                    <a:pt x="953" y="1"/>
                  </a:lnTo>
                  <a:lnTo>
                    <a:pt x="968" y="1"/>
                  </a:lnTo>
                  <a:lnTo>
                    <a:pt x="982" y="1"/>
                  </a:lnTo>
                  <a:lnTo>
                    <a:pt x="997" y="3"/>
                  </a:lnTo>
                  <a:lnTo>
                    <a:pt x="1013" y="3"/>
                  </a:lnTo>
                  <a:lnTo>
                    <a:pt x="1028" y="4"/>
                  </a:lnTo>
                  <a:lnTo>
                    <a:pt x="1044" y="6"/>
                  </a:lnTo>
                  <a:lnTo>
                    <a:pt x="1061" y="7"/>
                  </a:lnTo>
                  <a:lnTo>
                    <a:pt x="1074" y="7"/>
                  </a:lnTo>
                  <a:lnTo>
                    <a:pt x="1090" y="7"/>
                  </a:lnTo>
                  <a:lnTo>
                    <a:pt x="1103" y="9"/>
                  </a:lnTo>
                  <a:lnTo>
                    <a:pt x="1119" y="10"/>
                  </a:lnTo>
                  <a:lnTo>
                    <a:pt x="1133" y="10"/>
                  </a:lnTo>
                  <a:lnTo>
                    <a:pt x="1146" y="12"/>
                  </a:lnTo>
                  <a:lnTo>
                    <a:pt x="1160" y="13"/>
                  </a:lnTo>
                  <a:lnTo>
                    <a:pt x="1174" y="16"/>
                  </a:lnTo>
                  <a:lnTo>
                    <a:pt x="1186" y="16"/>
                  </a:lnTo>
                  <a:lnTo>
                    <a:pt x="1198" y="18"/>
                  </a:lnTo>
                  <a:lnTo>
                    <a:pt x="1208" y="19"/>
                  </a:lnTo>
                  <a:lnTo>
                    <a:pt x="1220" y="21"/>
                  </a:lnTo>
                  <a:lnTo>
                    <a:pt x="1228" y="22"/>
                  </a:lnTo>
                  <a:lnTo>
                    <a:pt x="1239" y="25"/>
                  </a:lnTo>
                  <a:lnTo>
                    <a:pt x="1247" y="27"/>
                  </a:lnTo>
                  <a:lnTo>
                    <a:pt x="1256" y="30"/>
                  </a:lnTo>
                  <a:lnTo>
                    <a:pt x="1268" y="33"/>
                  </a:lnTo>
                  <a:lnTo>
                    <a:pt x="1281" y="37"/>
                  </a:lnTo>
                  <a:lnTo>
                    <a:pt x="1295" y="43"/>
                  </a:lnTo>
                  <a:lnTo>
                    <a:pt x="1309" y="50"/>
                  </a:lnTo>
                  <a:lnTo>
                    <a:pt x="1321" y="56"/>
                  </a:lnTo>
                  <a:lnTo>
                    <a:pt x="1334" y="64"/>
                  </a:lnTo>
                  <a:lnTo>
                    <a:pt x="1346" y="73"/>
                  </a:lnTo>
                  <a:lnTo>
                    <a:pt x="1360" y="83"/>
                  </a:lnTo>
                  <a:lnTo>
                    <a:pt x="1370" y="92"/>
                  </a:lnTo>
                  <a:lnTo>
                    <a:pt x="1381" y="103"/>
                  </a:lnTo>
                  <a:lnTo>
                    <a:pt x="1391" y="113"/>
                  </a:lnTo>
                  <a:lnTo>
                    <a:pt x="1401" y="125"/>
                  </a:lnTo>
                  <a:lnTo>
                    <a:pt x="1408" y="135"/>
                  </a:lnTo>
                  <a:lnTo>
                    <a:pt x="1417" y="149"/>
                  </a:lnTo>
                  <a:lnTo>
                    <a:pt x="1423" y="162"/>
                  </a:lnTo>
                  <a:lnTo>
                    <a:pt x="1430" y="176"/>
                  </a:lnTo>
                  <a:lnTo>
                    <a:pt x="1434" y="188"/>
                  </a:lnTo>
                  <a:lnTo>
                    <a:pt x="1437" y="200"/>
                  </a:lnTo>
                  <a:lnTo>
                    <a:pt x="1440" y="210"/>
                  </a:lnTo>
                  <a:lnTo>
                    <a:pt x="1446" y="222"/>
                  </a:lnTo>
                  <a:lnTo>
                    <a:pt x="1447" y="231"/>
                  </a:lnTo>
                  <a:lnTo>
                    <a:pt x="1451" y="240"/>
                  </a:lnTo>
                  <a:lnTo>
                    <a:pt x="1452" y="247"/>
                  </a:lnTo>
                  <a:lnTo>
                    <a:pt x="1456" y="256"/>
                  </a:lnTo>
                  <a:lnTo>
                    <a:pt x="1458" y="267"/>
                  </a:lnTo>
                  <a:lnTo>
                    <a:pt x="1461" y="277"/>
                  </a:lnTo>
                  <a:lnTo>
                    <a:pt x="1461" y="281"/>
                  </a:lnTo>
                  <a:lnTo>
                    <a:pt x="1463" y="284"/>
                  </a:lnTo>
                  <a:lnTo>
                    <a:pt x="1661" y="234"/>
                  </a:lnTo>
                  <a:lnTo>
                    <a:pt x="1299" y="645"/>
                  </a:lnTo>
                  <a:lnTo>
                    <a:pt x="1216" y="639"/>
                  </a:lnTo>
                  <a:lnTo>
                    <a:pt x="1281" y="6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nl-NL" sz="1350"/>
            </a:p>
          </p:txBody>
        </p:sp>
        <p:sp>
          <p:nvSpPr>
            <p:cNvPr id="26642" name="Freeform 24"/>
            <p:cNvSpPr>
              <a:spLocks/>
            </p:cNvSpPr>
            <p:nvPr/>
          </p:nvSpPr>
          <p:spPr bwMode="auto">
            <a:xfrm>
              <a:off x="4214813" y="2913063"/>
              <a:ext cx="754062" cy="622300"/>
            </a:xfrm>
            <a:custGeom>
              <a:avLst/>
              <a:gdLst>
                <a:gd name="T0" fmla="*/ 2147483647 w 820"/>
                <a:gd name="T1" fmla="*/ 2147483647 h 636"/>
                <a:gd name="T2" fmla="*/ 2147483647 w 820"/>
                <a:gd name="T3" fmla="*/ 2147483647 h 636"/>
                <a:gd name="T4" fmla="*/ 2147483647 w 820"/>
                <a:gd name="T5" fmla="*/ 2147483647 h 636"/>
                <a:gd name="T6" fmla="*/ 2147483647 w 820"/>
                <a:gd name="T7" fmla="*/ 2147483647 h 636"/>
                <a:gd name="T8" fmla="*/ 2147483647 w 820"/>
                <a:gd name="T9" fmla="*/ 2147483647 h 636"/>
                <a:gd name="T10" fmla="*/ 2147483647 w 820"/>
                <a:gd name="T11" fmla="*/ 2147483647 h 636"/>
                <a:gd name="T12" fmla="*/ 2147483647 w 820"/>
                <a:gd name="T13" fmla="*/ 2147483647 h 636"/>
                <a:gd name="T14" fmla="*/ 2147483647 w 820"/>
                <a:gd name="T15" fmla="*/ 2147483647 h 636"/>
                <a:gd name="T16" fmla="*/ 2147483647 w 820"/>
                <a:gd name="T17" fmla="*/ 2147483647 h 636"/>
                <a:gd name="T18" fmla="*/ 2147483647 w 820"/>
                <a:gd name="T19" fmla="*/ 2147483647 h 636"/>
                <a:gd name="T20" fmla="*/ 2147483647 w 820"/>
                <a:gd name="T21" fmla="*/ 2147483647 h 636"/>
                <a:gd name="T22" fmla="*/ 2147483647 w 820"/>
                <a:gd name="T23" fmla="*/ 2147483647 h 636"/>
                <a:gd name="T24" fmla="*/ 2147483647 w 820"/>
                <a:gd name="T25" fmla="*/ 2147483647 h 636"/>
                <a:gd name="T26" fmla="*/ 2147483647 w 820"/>
                <a:gd name="T27" fmla="*/ 2147483647 h 636"/>
                <a:gd name="T28" fmla="*/ 2147483647 w 820"/>
                <a:gd name="T29" fmla="*/ 2147483647 h 636"/>
                <a:gd name="T30" fmla="*/ 2147483647 w 820"/>
                <a:gd name="T31" fmla="*/ 2147483647 h 636"/>
                <a:gd name="T32" fmla="*/ 2147483647 w 820"/>
                <a:gd name="T33" fmla="*/ 2147483647 h 636"/>
                <a:gd name="T34" fmla="*/ 2147483647 w 820"/>
                <a:gd name="T35" fmla="*/ 2147483647 h 636"/>
                <a:gd name="T36" fmla="*/ 2147483647 w 820"/>
                <a:gd name="T37" fmla="*/ 2147483647 h 636"/>
                <a:gd name="T38" fmla="*/ 2147483647 w 820"/>
                <a:gd name="T39" fmla="*/ 2147483647 h 636"/>
                <a:gd name="T40" fmla="*/ 2147483647 w 820"/>
                <a:gd name="T41" fmla="*/ 2147483647 h 636"/>
                <a:gd name="T42" fmla="*/ 2147483647 w 820"/>
                <a:gd name="T43" fmla="*/ 2147483647 h 636"/>
                <a:gd name="T44" fmla="*/ 2147483647 w 820"/>
                <a:gd name="T45" fmla="*/ 2147483647 h 636"/>
                <a:gd name="T46" fmla="*/ 2147483647 w 820"/>
                <a:gd name="T47" fmla="*/ 2147483647 h 636"/>
                <a:gd name="T48" fmla="*/ 2147483647 w 820"/>
                <a:gd name="T49" fmla="*/ 2147483647 h 636"/>
                <a:gd name="T50" fmla="*/ 2147483647 w 820"/>
                <a:gd name="T51" fmla="*/ 2147483647 h 636"/>
                <a:gd name="T52" fmla="*/ 2147483647 w 820"/>
                <a:gd name="T53" fmla="*/ 2147483647 h 636"/>
                <a:gd name="T54" fmla="*/ 2147483647 w 820"/>
                <a:gd name="T55" fmla="*/ 2147483647 h 636"/>
                <a:gd name="T56" fmla="*/ 2147483647 w 820"/>
                <a:gd name="T57" fmla="*/ 2147483647 h 636"/>
                <a:gd name="T58" fmla="*/ 2147483647 w 820"/>
                <a:gd name="T59" fmla="*/ 2147483647 h 636"/>
                <a:gd name="T60" fmla="*/ 2147483647 w 820"/>
                <a:gd name="T61" fmla="*/ 2147483647 h 636"/>
                <a:gd name="T62" fmla="*/ 2147483647 w 820"/>
                <a:gd name="T63" fmla="*/ 2147483647 h 636"/>
                <a:gd name="T64" fmla="*/ 2147483647 w 820"/>
                <a:gd name="T65" fmla="*/ 2147483647 h 636"/>
                <a:gd name="T66" fmla="*/ 2147483647 w 820"/>
                <a:gd name="T67" fmla="*/ 2147483647 h 636"/>
                <a:gd name="T68" fmla="*/ 2147483647 w 820"/>
                <a:gd name="T69" fmla="*/ 2147483647 h 636"/>
                <a:gd name="T70" fmla="*/ 2147483647 w 820"/>
                <a:gd name="T71" fmla="*/ 2147483647 h 636"/>
                <a:gd name="T72" fmla="*/ 2147483647 w 820"/>
                <a:gd name="T73" fmla="*/ 2147483647 h 636"/>
                <a:gd name="T74" fmla="*/ 2147483647 w 820"/>
                <a:gd name="T75" fmla="*/ 2147483647 h 636"/>
                <a:gd name="T76" fmla="*/ 2147483647 w 820"/>
                <a:gd name="T77" fmla="*/ 2147483647 h 636"/>
                <a:gd name="T78" fmla="*/ 2147483647 w 820"/>
                <a:gd name="T79" fmla="*/ 2147483647 h 636"/>
                <a:gd name="T80" fmla="*/ 2147483647 w 820"/>
                <a:gd name="T81" fmla="*/ 2147483647 h 636"/>
                <a:gd name="T82" fmla="*/ 2147483647 w 820"/>
                <a:gd name="T83" fmla="*/ 2147483647 h 636"/>
                <a:gd name="T84" fmla="*/ 2147483647 w 820"/>
                <a:gd name="T85" fmla="*/ 2147483647 h 636"/>
                <a:gd name="T86" fmla="*/ 2147483647 w 820"/>
                <a:gd name="T87" fmla="*/ 2147483647 h 636"/>
                <a:gd name="T88" fmla="*/ 2147483647 w 820"/>
                <a:gd name="T89" fmla="*/ 2147483647 h 636"/>
                <a:gd name="T90" fmla="*/ 2147483647 w 820"/>
                <a:gd name="T91" fmla="*/ 2147483647 h 636"/>
                <a:gd name="T92" fmla="*/ 2147483647 w 820"/>
                <a:gd name="T93" fmla="*/ 2147483647 h 636"/>
                <a:gd name="T94" fmla="*/ 2147483647 w 820"/>
                <a:gd name="T95" fmla="*/ 2147483647 h 636"/>
                <a:gd name="T96" fmla="*/ 2147483647 w 820"/>
                <a:gd name="T97" fmla="*/ 2147483647 h 636"/>
                <a:gd name="T98" fmla="*/ 2147483647 w 820"/>
                <a:gd name="T99" fmla="*/ 2147483647 h 636"/>
                <a:gd name="T100" fmla="*/ 2147483647 w 820"/>
                <a:gd name="T101" fmla="*/ 2147483647 h 636"/>
                <a:gd name="T102" fmla="*/ 2147483647 w 820"/>
                <a:gd name="T103" fmla="*/ 0 h 636"/>
                <a:gd name="T104" fmla="*/ 2147483647 w 820"/>
                <a:gd name="T105" fmla="*/ 2147483647 h 6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20"/>
                <a:gd name="T160" fmla="*/ 0 h 636"/>
                <a:gd name="T161" fmla="*/ 820 w 820"/>
                <a:gd name="T162" fmla="*/ 636 h 6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20" h="636">
                  <a:moveTo>
                    <a:pt x="0" y="31"/>
                  </a:moveTo>
                  <a:lnTo>
                    <a:pt x="0" y="30"/>
                  </a:lnTo>
                  <a:lnTo>
                    <a:pt x="7" y="30"/>
                  </a:lnTo>
                  <a:lnTo>
                    <a:pt x="14" y="30"/>
                  </a:lnTo>
                  <a:lnTo>
                    <a:pt x="26" y="30"/>
                  </a:lnTo>
                  <a:lnTo>
                    <a:pt x="38" y="30"/>
                  </a:lnTo>
                  <a:lnTo>
                    <a:pt x="53" y="30"/>
                  </a:lnTo>
                  <a:lnTo>
                    <a:pt x="69" y="31"/>
                  </a:lnTo>
                  <a:lnTo>
                    <a:pt x="88" y="34"/>
                  </a:lnTo>
                  <a:lnTo>
                    <a:pt x="105" y="36"/>
                  </a:lnTo>
                  <a:lnTo>
                    <a:pt x="124" y="40"/>
                  </a:lnTo>
                  <a:lnTo>
                    <a:pt x="141" y="43"/>
                  </a:lnTo>
                  <a:lnTo>
                    <a:pt x="160" y="50"/>
                  </a:lnTo>
                  <a:lnTo>
                    <a:pt x="175" y="55"/>
                  </a:lnTo>
                  <a:lnTo>
                    <a:pt x="192" y="64"/>
                  </a:lnTo>
                  <a:lnTo>
                    <a:pt x="206" y="73"/>
                  </a:lnTo>
                  <a:lnTo>
                    <a:pt x="218" y="86"/>
                  </a:lnTo>
                  <a:lnTo>
                    <a:pt x="221" y="91"/>
                  </a:lnTo>
                  <a:lnTo>
                    <a:pt x="226" y="100"/>
                  </a:lnTo>
                  <a:lnTo>
                    <a:pt x="233" y="109"/>
                  </a:lnTo>
                  <a:lnTo>
                    <a:pt x="240" y="120"/>
                  </a:lnTo>
                  <a:lnTo>
                    <a:pt x="245" y="131"/>
                  </a:lnTo>
                  <a:lnTo>
                    <a:pt x="252" y="144"/>
                  </a:lnTo>
                  <a:lnTo>
                    <a:pt x="259" y="158"/>
                  </a:lnTo>
                  <a:lnTo>
                    <a:pt x="267" y="173"/>
                  </a:lnTo>
                  <a:lnTo>
                    <a:pt x="274" y="186"/>
                  </a:lnTo>
                  <a:lnTo>
                    <a:pt x="283" y="202"/>
                  </a:lnTo>
                  <a:lnTo>
                    <a:pt x="286" y="210"/>
                  </a:lnTo>
                  <a:lnTo>
                    <a:pt x="290" y="217"/>
                  </a:lnTo>
                  <a:lnTo>
                    <a:pt x="293" y="226"/>
                  </a:lnTo>
                  <a:lnTo>
                    <a:pt x="298" y="235"/>
                  </a:lnTo>
                  <a:lnTo>
                    <a:pt x="301" y="243"/>
                  </a:lnTo>
                  <a:lnTo>
                    <a:pt x="305" y="250"/>
                  </a:lnTo>
                  <a:lnTo>
                    <a:pt x="308" y="259"/>
                  </a:lnTo>
                  <a:lnTo>
                    <a:pt x="313" y="268"/>
                  </a:lnTo>
                  <a:lnTo>
                    <a:pt x="317" y="275"/>
                  </a:lnTo>
                  <a:lnTo>
                    <a:pt x="322" y="284"/>
                  </a:lnTo>
                  <a:lnTo>
                    <a:pt x="325" y="293"/>
                  </a:lnTo>
                  <a:lnTo>
                    <a:pt x="331" y="302"/>
                  </a:lnTo>
                  <a:lnTo>
                    <a:pt x="337" y="317"/>
                  </a:lnTo>
                  <a:lnTo>
                    <a:pt x="344" y="334"/>
                  </a:lnTo>
                  <a:lnTo>
                    <a:pt x="351" y="348"/>
                  </a:lnTo>
                  <a:lnTo>
                    <a:pt x="360" y="365"/>
                  </a:lnTo>
                  <a:lnTo>
                    <a:pt x="365" y="378"/>
                  </a:lnTo>
                  <a:lnTo>
                    <a:pt x="372" y="392"/>
                  </a:lnTo>
                  <a:lnTo>
                    <a:pt x="377" y="405"/>
                  </a:lnTo>
                  <a:lnTo>
                    <a:pt x="384" y="419"/>
                  </a:lnTo>
                  <a:lnTo>
                    <a:pt x="387" y="429"/>
                  </a:lnTo>
                  <a:lnTo>
                    <a:pt x="392" y="439"/>
                  </a:lnTo>
                  <a:lnTo>
                    <a:pt x="396" y="447"/>
                  </a:lnTo>
                  <a:lnTo>
                    <a:pt x="401" y="456"/>
                  </a:lnTo>
                  <a:lnTo>
                    <a:pt x="404" y="466"/>
                  </a:lnTo>
                  <a:lnTo>
                    <a:pt x="408" y="471"/>
                  </a:lnTo>
                  <a:lnTo>
                    <a:pt x="194" y="569"/>
                  </a:lnTo>
                  <a:lnTo>
                    <a:pt x="820" y="636"/>
                  </a:lnTo>
                  <a:lnTo>
                    <a:pt x="804" y="593"/>
                  </a:lnTo>
                  <a:lnTo>
                    <a:pt x="799" y="591"/>
                  </a:lnTo>
                  <a:lnTo>
                    <a:pt x="791" y="591"/>
                  </a:lnTo>
                  <a:lnTo>
                    <a:pt x="784" y="590"/>
                  </a:lnTo>
                  <a:lnTo>
                    <a:pt x="777" y="590"/>
                  </a:lnTo>
                  <a:lnTo>
                    <a:pt x="767" y="588"/>
                  </a:lnTo>
                  <a:lnTo>
                    <a:pt x="758" y="588"/>
                  </a:lnTo>
                  <a:lnTo>
                    <a:pt x="745" y="587"/>
                  </a:lnTo>
                  <a:lnTo>
                    <a:pt x="733" y="585"/>
                  </a:lnTo>
                  <a:lnTo>
                    <a:pt x="719" y="584"/>
                  </a:lnTo>
                  <a:lnTo>
                    <a:pt x="707" y="584"/>
                  </a:lnTo>
                  <a:lnTo>
                    <a:pt x="692" y="582"/>
                  </a:lnTo>
                  <a:lnTo>
                    <a:pt x="676" y="582"/>
                  </a:lnTo>
                  <a:lnTo>
                    <a:pt x="659" y="581"/>
                  </a:lnTo>
                  <a:lnTo>
                    <a:pt x="644" y="581"/>
                  </a:lnTo>
                  <a:lnTo>
                    <a:pt x="633" y="579"/>
                  </a:lnTo>
                  <a:lnTo>
                    <a:pt x="625" y="578"/>
                  </a:lnTo>
                  <a:lnTo>
                    <a:pt x="615" y="576"/>
                  </a:lnTo>
                  <a:lnTo>
                    <a:pt x="606" y="576"/>
                  </a:lnTo>
                  <a:lnTo>
                    <a:pt x="596" y="575"/>
                  </a:lnTo>
                  <a:lnTo>
                    <a:pt x="587" y="575"/>
                  </a:lnTo>
                  <a:lnTo>
                    <a:pt x="577" y="574"/>
                  </a:lnTo>
                  <a:lnTo>
                    <a:pt x="568" y="574"/>
                  </a:lnTo>
                  <a:lnTo>
                    <a:pt x="558" y="572"/>
                  </a:lnTo>
                  <a:lnTo>
                    <a:pt x="548" y="571"/>
                  </a:lnTo>
                  <a:lnTo>
                    <a:pt x="538" y="569"/>
                  </a:lnTo>
                  <a:lnTo>
                    <a:pt x="529" y="569"/>
                  </a:lnTo>
                  <a:lnTo>
                    <a:pt x="519" y="568"/>
                  </a:lnTo>
                  <a:lnTo>
                    <a:pt x="508" y="568"/>
                  </a:lnTo>
                  <a:lnTo>
                    <a:pt x="498" y="566"/>
                  </a:lnTo>
                  <a:lnTo>
                    <a:pt x="490" y="566"/>
                  </a:lnTo>
                  <a:lnTo>
                    <a:pt x="479" y="565"/>
                  </a:lnTo>
                  <a:lnTo>
                    <a:pt x="469" y="563"/>
                  </a:lnTo>
                  <a:lnTo>
                    <a:pt x="459" y="562"/>
                  </a:lnTo>
                  <a:lnTo>
                    <a:pt x="449" y="562"/>
                  </a:lnTo>
                  <a:lnTo>
                    <a:pt x="438" y="560"/>
                  </a:lnTo>
                  <a:lnTo>
                    <a:pt x="428" y="559"/>
                  </a:lnTo>
                  <a:lnTo>
                    <a:pt x="418" y="557"/>
                  </a:lnTo>
                  <a:lnTo>
                    <a:pt x="409" y="557"/>
                  </a:lnTo>
                  <a:lnTo>
                    <a:pt x="399" y="556"/>
                  </a:lnTo>
                  <a:lnTo>
                    <a:pt x="389" y="554"/>
                  </a:lnTo>
                  <a:lnTo>
                    <a:pt x="378" y="553"/>
                  </a:lnTo>
                  <a:lnTo>
                    <a:pt x="370" y="553"/>
                  </a:lnTo>
                  <a:lnTo>
                    <a:pt x="351" y="550"/>
                  </a:lnTo>
                  <a:lnTo>
                    <a:pt x="334" y="548"/>
                  </a:lnTo>
                  <a:lnTo>
                    <a:pt x="462" y="490"/>
                  </a:lnTo>
                  <a:lnTo>
                    <a:pt x="459" y="486"/>
                  </a:lnTo>
                  <a:lnTo>
                    <a:pt x="455" y="474"/>
                  </a:lnTo>
                  <a:lnTo>
                    <a:pt x="450" y="465"/>
                  </a:lnTo>
                  <a:lnTo>
                    <a:pt x="447" y="456"/>
                  </a:lnTo>
                  <a:lnTo>
                    <a:pt x="442" y="444"/>
                  </a:lnTo>
                  <a:lnTo>
                    <a:pt x="438" y="433"/>
                  </a:lnTo>
                  <a:lnTo>
                    <a:pt x="431" y="419"/>
                  </a:lnTo>
                  <a:lnTo>
                    <a:pt x="425" y="405"/>
                  </a:lnTo>
                  <a:lnTo>
                    <a:pt x="418" y="389"/>
                  </a:lnTo>
                  <a:lnTo>
                    <a:pt x="411" y="374"/>
                  </a:lnTo>
                  <a:lnTo>
                    <a:pt x="406" y="365"/>
                  </a:lnTo>
                  <a:lnTo>
                    <a:pt x="402" y="357"/>
                  </a:lnTo>
                  <a:lnTo>
                    <a:pt x="399" y="348"/>
                  </a:lnTo>
                  <a:lnTo>
                    <a:pt x="396" y="341"/>
                  </a:lnTo>
                  <a:lnTo>
                    <a:pt x="390" y="332"/>
                  </a:lnTo>
                  <a:lnTo>
                    <a:pt x="387" y="323"/>
                  </a:lnTo>
                  <a:lnTo>
                    <a:pt x="384" y="314"/>
                  </a:lnTo>
                  <a:lnTo>
                    <a:pt x="380" y="307"/>
                  </a:lnTo>
                  <a:lnTo>
                    <a:pt x="375" y="296"/>
                  </a:lnTo>
                  <a:lnTo>
                    <a:pt x="370" y="287"/>
                  </a:lnTo>
                  <a:lnTo>
                    <a:pt x="365" y="277"/>
                  </a:lnTo>
                  <a:lnTo>
                    <a:pt x="361" y="268"/>
                  </a:lnTo>
                  <a:lnTo>
                    <a:pt x="356" y="259"/>
                  </a:lnTo>
                  <a:lnTo>
                    <a:pt x="353" y="250"/>
                  </a:lnTo>
                  <a:lnTo>
                    <a:pt x="348" y="241"/>
                  </a:lnTo>
                  <a:lnTo>
                    <a:pt x="344" y="232"/>
                  </a:lnTo>
                  <a:lnTo>
                    <a:pt x="339" y="223"/>
                  </a:lnTo>
                  <a:lnTo>
                    <a:pt x="334" y="214"/>
                  </a:lnTo>
                  <a:lnTo>
                    <a:pt x="329" y="205"/>
                  </a:lnTo>
                  <a:lnTo>
                    <a:pt x="325" y="196"/>
                  </a:lnTo>
                  <a:lnTo>
                    <a:pt x="320" y="188"/>
                  </a:lnTo>
                  <a:lnTo>
                    <a:pt x="317" y="179"/>
                  </a:lnTo>
                  <a:lnTo>
                    <a:pt x="312" y="171"/>
                  </a:lnTo>
                  <a:lnTo>
                    <a:pt x="308" y="164"/>
                  </a:lnTo>
                  <a:lnTo>
                    <a:pt x="303" y="155"/>
                  </a:lnTo>
                  <a:lnTo>
                    <a:pt x="298" y="146"/>
                  </a:lnTo>
                  <a:lnTo>
                    <a:pt x="293" y="138"/>
                  </a:lnTo>
                  <a:lnTo>
                    <a:pt x="290" y="132"/>
                  </a:lnTo>
                  <a:lnTo>
                    <a:pt x="281" y="117"/>
                  </a:lnTo>
                  <a:lnTo>
                    <a:pt x="272" y="106"/>
                  </a:lnTo>
                  <a:lnTo>
                    <a:pt x="264" y="92"/>
                  </a:lnTo>
                  <a:lnTo>
                    <a:pt x="257" y="83"/>
                  </a:lnTo>
                  <a:lnTo>
                    <a:pt x="248" y="73"/>
                  </a:lnTo>
                  <a:lnTo>
                    <a:pt x="243" y="67"/>
                  </a:lnTo>
                  <a:lnTo>
                    <a:pt x="228" y="52"/>
                  </a:lnTo>
                  <a:lnTo>
                    <a:pt x="213" y="41"/>
                  </a:lnTo>
                  <a:lnTo>
                    <a:pt x="197" y="31"/>
                  </a:lnTo>
                  <a:lnTo>
                    <a:pt x="182" y="25"/>
                  </a:lnTo>
                  <a:lnTo>
                    <a:pt x="166" y="16"/>
                  </a:lnTo>
                  <a:lnTo>
                    <a:pt x="151" y="12"/>
                  </a:lnTo>
                  <a:lnTo>
                    <a:pt x="137" y="7"/>
                  </a:lnTo>
                  <a:lnTo>
                    <a:pt x="125" y="6"/>
                  </a:lnTo>
                  <a:lnTo>
                    <a:pt x="112" y="1"/>
                  </a:lnTo>
                  <a:lnTo>
                    <a:pt x="101" y="0"/>
                  </a:lnTo>
                  <a:lnTo>
                    <a:pt x="91" y="0"/>
                  </a:lnTo>
                  <a:lnTo>
                    <a:pt x="84" y="0"/>
                  </a:lnTo>
                  <a:lnTo>
                    <a:pt x="72" y="0"/>
                  </a:lnTo>
                  <a:lnTo>
                    <a:pt x="69" y="1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nl-NL" sz="1350"/>
            </a:p>
          </p:txBody>
        </p:sp>
        <p:sp>
          <p:nvSpPr>
            <p:cNvPr id="26643" name="Freeform 25"/>
            <p:cNvSpPr>
              <a:spLocks/>
            </p:cNvSpPr>
            <p:nvPr/>
          </p:nvSpPr>
          <p:spPr bwMode="auto">
            <a:xfrm>
              <a:off x="4495800" y="3438525"/>
              <a:ext cx="963613" cy="1362075"/>
            </a:xfrm>
            <a:custGeom>
              <a:avLst/>
              <a:gdLst>
                <a:gd name="T0" fmla="*/ 2147483647 w 1045"/>
                <a:gd name="T1" fmla="*/ 2147483647 h 1395"/>
                <a:gd name="T2" fmla="*/ 2147483647 w 1045"/>
                <a:gd name="T3" fmla="*/ 2147483647 h 1395"/>
                <a:gd name="T4" fmla="*/ 2147483647 w 1045"/>
                <a:gd name="T5" fmla="*/ 2147483647 h 1395"/>
                <a:gd name="T6" fmla="*/ 2147483647 w 1045"/>
                <a:gd name="T7" fmla="*/ 2147483647 h 1395"/>
                <a:gd name="T8" fmla="*/ 2147483647 w 1045"/>
                <a:gd name="T9" fmla="*/ 2147483647 h 1395"/>
                <a:gd name="T10" fmla="*/ 2147483647 w 1045"/>
                <a:gd name="T11" fmla="*/ 2147483647 h 1395"/>
                <a:gd name="T12" fmla="*/ 2147483647 w 1045"/>
                <a:gd name="T13" fmla="*/ 2147483647 h 1395"/>
                <a:gd name="T14" fmla="*/ 2147483647 w 1045"/>
                <a:gd name="T15" fmla="*/ 2147483647 h 1395"/>
                <a:gd name="T16" fmla="*/ 2147483647 w 1045"/>
                <a:gd name="T17" fmla="*/ 2147483647 h 1395"/>
                <a:gd name="T18" fmla="*/ 2147483647 w 1045"/>
                <a:gd name="T19" fmla="*/ 2147483647 h 1395"/>
                <a:gd name="T20" fmla="*/ 2147483647 w 1045"/>
                <a:gd name="T21" fmla="*/ 2147483647 h 1395"/>
                <a:gd name="T22" fmla="*/ 2147483647 w 1045"/>
                <a:gd name="T23" fmla="*/ 2147483647 h 1395"/>
                <a:gd name="T24" fmla="*/ 2147483647 w 1045"/>
                <a:gd name="T25" fmla="*/ 2147483647 h 1395"/>
                <a:gd name="T26" fmla="*/ 2147483647 w 1045"/>
                <a:gd name="T27" fmla="*/ 2147483647 h 1395"/>
                <a:gd name="T28" fmla="*/ 2147483647 w 1045"/>
                <a:gd name="T29" fmla="*/ 2147483647 h 1395"/>
                <a:gd name="T30" fmla="*/ 2147483647 w 1045"/>
                <a:gd name="T31" fmla="*/ 2147483647 h 1395"/>
                <a:gd name="T32" fmla="*/ 2147483647 w 1045"/>
                <a:gd name="T33" fmla="*/ 2147483647 h 1395"/>
                <a:gd name="T34" fmla="*/ 2147483647 w 1045"/>
                <a:gd name="T35" fmla="*/ 2147483647 h 1395"/>
                <a:gd name="T36" fmla="*/ 2147483647 w 1045"/>
                <a:gd name="T37" fmla="*/ 2147483647 h 1395"/>
                <a:gd name="T38" fmla="*/ 2147483647 w 1045"/>
                <a:gd name="T39" fmla="*/ 2147483647 h 1395"/>
                <a:gd name="T40" fmla="*/ 2147483647 w 1045"/>
                <a:gd name="T41" fmla="*/ 2147483647 h 1395"/>
                <a:gd name="T42" fmla="*/ 2147483647 w 1045"/>
                <a:gd name="T43" fmla="*/ 2147483647 h 1395"/>
                <a:gd name="T44" fmla="*/ 2147483647 w 1045"/>
                <a:gd name="T45" fmla="*/ 2147483647 h 1395"/>
                <a:gd name="T46" fmla="*/ 2147483647 w 1045"/>
                <a:gd name="T47" fmla="*/ 2147483647 h 1395"/>
                <a:gd name="T48" fmla="*/ 2147483647 w 1045"/>
                <a:gd name="T49" fmla="*/ 2147483647 h 1395"/>
                <a:gd name="T50" fmla="*/ 2147483647 w 1045"/>
                <a:gd name="T51" fmla="*/ 2147483647 h 1395"/>
                <a:gd name="T52" fmla="*/ 2147483647 w 1045"/>
                <a:gd name="T53" fmla="*/ 2147483647 h 1395"/>
                <a:gd name="T54" fmla="*/ 2147483647 w 1045"/>
                <a:gd name="T55" fmla="*/ 2147483647 h 1395"/>
                <a:gd name="T56" fmla="*/ 2147483647 w 1045"/>
                <a:gd name="T57" fmla="*/ 2147483647 h 1395"/>
                <a:gd name="T58" fmla="*/ 2147483647 w 1045"/>
                <a:gd name="T59" fmla="*/ 2147483647 h 1395"/>
                <a:gd name="T60" fmla="*/ 2147483647 w 1045"/>
                <a:gd name="T61" fmla="*/ 2147483647 h 1395"/>
                <a:gd name="T62" fmla="*/ 2147483647 w 1045"/>
                <a:gd name="T63" fmla="*/ 2147483647 h 1395"/>
                <a:gd name="T64" fmla="*/ 2147483647 w 1045"/>
                <a:gd name="T65" fmla="*/ 2147483647 h 1395"/>
                <a:gd name="T66" fmla="*/ 2147483647 w 1045"/>
                <a:gd name="T67" fmla="*/ 2147483647 h 1395"/>
                <a:gd name="T68" fmla="*/ 2147483647 w 1045"/>
                <a:gd name="T69" fmla="*/ 2147483647 h 1395"/>
                <a:gd name="T70" fmla="*/ 2147483647 w 1045"/>
                <a:gd name="T71" fmla="*/ 2147483647 h 1395"/>
                <a:gd name="T72" fmla="*/ 2147483647 w 1045"/>
                <a:gd name="T73" fmla="*/ 2147483647 h 1395"/>
                <a:gd name="T74" fmla="*/ 2147483647 w 1045"/>
                <a:gd name="T75" fmla="*/ 2147483647 h 1395"/>
                <a:gd name="T76" fmla="*/ 2147483647 w 1045"/>
                <a:gd name="T77" fmla="*/ 2147483647 h 1395"/>
                <a:gd name="T78" fmla="*/ 2147483647 w 1045"/>
                <a:gd name="T79" fmla="*/ 2147483647 h 1395"/>
                <a:gd name="T80" fmla="*/ 2147483647 w 1045"/>
                <a:gd name="T81" fmla="*/ 2147483647 h 1395"/>
                <a:gd name="T82" fmla="*/ 2147483647 w 1045"/>
                <a:gd name="T83" fmla="*/ 2147483647 h 1395"/>
                <a:gd name="T84" fmla="*/ 2147483647 w 1045"/>
                <a:gd name="T85" fmla="*/ 2147483647 h 1395"/>
                <a:gd name="T86" fmla="*/ 2147483647 w 1045"/>
                <a:gd name="T87" fmla="*/ 2147483647 h 1395"/>
                <a:gd name="T88" fmla="*/ 2147483647 w 1045"/>
                <a:gd name="T89" fmla="*/ 2147483647 h 1395"/>
                <a:gd name="T90" fmla="*/ 2147483647 w 1045"/>
                <a:gd name="T91" fmla="*/ 2147483647 h 1395"/>
                <a:gd name="T92" fmla="*/ 2147483647 w 1045"/>
                <a:gd name="T93" fmla="*/ 2147483647 h 1395"/>
                <a:gd name="T94" fmla="*/ 2147483647 w 1045"/>
                <a:gd name="T95" fmla="*/ 2147483647 h 1395"/>
                <a:gd name="T96" fmla="*/ 2147483647 w 1045"/>
                <a:gd name="T97" fmla="*/ 2147483647 h 1395"/>
                <a:gd name="T98" fmla="*/ 2147483647 w 1045"/>
                <a:gd name="T99" fmla="*/ 2147483647 h 1395"/>
                <a:gd name="T100" fmla="*/ 2147483647 w 1045"/>
                <a:gd name="T101" fmla="*/ 2147483647 h 1395"/>
                <a:gd name="T102" fmla="*/ 2147483647 w 1045"/>
                <a:gd name="T103" fmla="*/ 2147483647 h 1395"/>
                <a:gd name="T104" fmla="*/ 2147483647 w 1045"/>
                <a:gd name="T105" fmla="*/ 2147483647 h 1395"/>
                <a:gd name="T106" fmla="*/ 2147483647 w 1045"/>
                <a:gd name="T107" fmla="*/ 2147483647 h 1395"/>
                <a:gd name="T108" fmla="*/ 2147483647 w 1045"/>
                <a:gd name="T109" fmla="*/ 2147483647 h 1395"/>
                <a:gd name="T110" fmla="*/ 2147483647 w 1045"/>
                <a:gd name="T111" fmla="*/ 2147483647 h 1395"/>
                <a:gd name="T112" fmla="*/ 2147483647 w 1045"/>
                <a:gd name="T113" fmla="*/ 2147483647 h 1395"/>
                <a:gd name="T114" fmla="*/ 2147483647 w 1045"/>
                <a:gd name="T115" fmla="*/ 2147483647 h 1395"/>
                <a:gd name="T116" fmla="*/ 2147483647 w 1045"/>
                <a:gd name="T117" fmla="*/ 2147483647 h 139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045"/>
                <a:gd name="T178" fmla="*/ 0 h 1395"/>
                <a:gd name="T179" fmla="*/ 1045 w 1045"/>
                <a:gd name="T180" fmla="*/ 1395 h 139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045" h="1395">
                  <a:moveTo>
                    <a:pt x="51" y="932"/>
                  </a:moveTo>
                  <a:lnTo>
                    <a:pt x="237" y="1304"/>
                  </a:lnTo>
                  <a:lnTo>
                    <a:pt x="261" y="1173"/>
                  </a:lnTo>
                  <a:lnTo>
                    <a:pt x="263" y="1173"/>
                  </a:lnTo>
                  <a:lnTo>
                    <a:pt x="272" y="1176"/>
                  </a:lnTo>
                  <a:lnTo>
                    <a:pt x="277" y="1178"/>
                  </a:lnTo>
                  <a:lnTo>
                    <a:pt x="284" y="1181"/>
                  </a:lnTo>
                  <a:lnTo>
                    <a:pt x="292" y="1182"/>
                  </a:lnTo>
                  <a:lnTo>
                    <a:pt x="302" y="1185"/>
                  </a:lnTo>
                  <a:lnTo>
                    <a:pt x="311" y="1187"/>
                  </a:lnTo>
                  <a:lnTo>
                    <a:pt x="321" y="1190"/>
                  </a:lnTo>
                  <a:lnTo>
                    <a:pt x="333" y="1193"/>
                  </a:lnTo>
                  <a:lnTo>
                    <a:pt x="347" y="1195"/>
                  </a:lnTo>
                  <a:lnTo>
                    <a:pt x="359" y="1197"/>
                  </a:lnTo>
                  <a:lnTo>
                    <a:pt x="373" y="1200"/>
                  </a:lnTo>
                  <a:lnTo>
                    <a:pt x="388" y="1201"/>
                  </a:lnTo>
                  <a:lnTo>
                    <a:pt x="403" y="1204"/>
                  </a:lnTo>
                  <a:lnTo>
                    <a:pt x="417" y="1204"/>
                  </a:lnTo>
                  <a:lnTo>
                    <a:pt x="432" y="1206"/>
                  </a:lnTo>
                  <a:lnTo>
                    <a:pt x="448" y="1206"/>
                  </a:lnTo>
                  <a:lnTo>
                    <a:pt x="463" y="1206"/>
                  </a:lnTo>
                  <a:lnTo>
                    <a:pt x="479" y="1204"/>
                  </a:lnTo>
                  <a:lnTo>
                    <a:pt x="494" y="1203"/>
                  </a:lnTo>
                  <a:lnTo>
                    <a:pt x="509" y="1200"/>
                  </a:lnTo>
                  <a:lnTo>
                    <a:pt x="525" y="1198"/>
                  </a:lnTo>
                  <a:lnTo>
                    <a:pt x="538" y="1194"/>
                  </a:lnTo>
                  <a:lnTo>
                    <a:pt x="552" y="1190"/>
                  </a:lnTo>
                  <a:lnTo>
                    <a:pt x="566" y="1182"/>
                  </a:lnTo>
                  <a:lnTo>
                    <a:pt x="581" y="1176"/>
                  </a:lnTo>
                  <a:lnTo>
                    <a:pt x="593" y="1167"/>
                  </a:lnTo>
                  <a:lnTo>
                    <a:pt x="605" y="1158"/>
                  </a:lnTo>
                  <a:lnTo>
                    <a:pt x="617" y="1148"/>
                  </a:lnTo>
                  <a:lnTo>
                    <a:pt x="629" y="1137"/>
                  </a:lnTo>
                  <a:lnTo>
                    <a:pt x="639" y="1122"/>
                  </a:lnTo>
                  <a:lnTo>
                    <a:pt x="650" y="1108"/>
                  </a:lnTo>
                  <a:lnTo>
                    <a:pt x="655" y="1099"/>
                  </a:lnTo>
                  <a:lnTo>
                    <a:pt x="662" y="1091"/>
                  </a:lnTo>
                  <a:lnTo>
                    <a:pt x="667" y="1082"/>
                  </a:lnTo>
                  <a:lnTo>
                    <a:pt x="674" y="1075"/>
                  </a:lnTo>
                  <a:lnTo>
                    <a:pt x="679" y="1064"/>
                  </a:lnTo>
                  <a:lnTo>
                    <a:pt x="686" y="1055"/>
                  </a:lnTo>
                  <a:lnTo>
                    <a:pt x="692" y="1045"/>
                  </a:lnTo>
                  <a:lnTo>
                    <a:pt x="699" y="1036"/>
                  </a:lnTo>
                  <a:lnTo>
                    <a:pt x="704" y="1026"/>
                  </a:lnTo>
                  <a:lnTo>
                    <a:pt x="713" y="1015"/>
                  </a:lnTo>
                  <a:lnTo>
                    <a:pt x="720" y="1005"/>
                  </a:lnTo>
                  <a:lnTo>
                    <a:pt x="728" y="996"/>
                  </a:lnTo>
                  <a:lnTo>
                    <a:pt x="735" y="984"/>
                  </a:lnTo>
                  <a:lnTo>
                    <a:pt x="744" y="973"/>
                  </a:lnTo>
                  <a:lnTo>
                    <a:pt x="749" y="962"/>
                  </a:lnTo>
                  <a:lnTo>
                    <a:pt x="757" y="951"/>
                  </a:lnTo>
                  <a:lnTo>
                    <a:pt x="763" y="939"/>
                  </a:lnTo>
                  <a:lnTo>
                    <a:pt x="771" y="929"/>
                  </a:lnTo>
                  <a:lnTo>
                    <a:pt x="778" y="918"/>
                  </a:lnTo>
                  <a:lnTo>
                    <a:pt x="786" y="908"/>
                  </a:lnTo>
                  <a:lnTo>
                    <a:pt x="792" y="894"/>
                  </a:lnTo>
                  <a:lnTo>
                    <a:pt x="800" y="884"/>
                  </a:lnTo>
                  <a:lnTo>
                    <a:pt x="807" y="871"/>
                  </a:lnTo>
                  <a:lnTo>
                    <a:pt x="816" y="860"/>
                  </a:lnTo>
                  <a:lnTo>
                    <a:pt x="821" y="848"/>
                  </a:lnTo>
                  <a:lnTo>
                    <a:pt x="829" y="838"/>
                  </a:lnTo>
                  <a:lnTo>
                    <a:pt x="836" y="826"/>
                  </a:lnTo>
                  <a:lnTo>
                    <a:pt x="845" y="815"/>
                  </a:lnTo>
                  <a:lnTo>
                    <a:pt x="850" y="802"/>
                  </a:lnTo>
                  <a:lnTo>
                    <a:pt x="857" y="792"/>
                  </a:lnTo>
                  <a:lnTo>
                    <a:pt x="863" y="778"/>
                  </a:lnTo>
                  <a:lnTo>
                    <a:pt x="870" y="768"/>
                  </a:lnTo>
                  <a:lnTo>
                    <a:pt x="877" y="756"/>
                  </a:lnTo>
                  <a:lnTo>
                    <a:pt x="884" y="745"/>
                  </a:lnTo>
                  <a:lnTo>
                    <a:pt x="891" y="733"/>
                  </a:lnTo>
                  <a:lnTo>
                    <a:pt x="898" y="723"/>
                  </a:lnTo>
                  <a:lnTo>
                    <a:pt x="903" y="711"/>
                  </a:lnTo>
                  <a:lnTo>
                    <a:pt x="910" y="701"/>
                  </a:lnTo>
                  <a:lnTo>
                    <a:pt x="915" y="689"/>
                  </a:lnTo>
                  <a:lnTo>
                    <a:pt x="922" y="680"/>
                  </a:lnTo>
                  <a:lnTo>
                    <a:pt x="927" y="669"/>
                  </a:lnTo>
                  <a:lnTo>
                    <a:pt x="934" y="659"/>
                  </a:lnTo>
                  <a:lnTo>
                    <a:pt x="939" y="650"/>
                  </a:lnTo>
                  <a:lnTo>
                    <a:pt x="946" y="641"/>
                  </a:lnTo>
                  <a:lnTo>
                    <a:pt x="949" y="631"/>
                  </a:lnTo>
                  <a:lnTo>
                    <a:pt x="954" y="622"/>
                  </a:lnTo>
                  <a:lnTo>
                    <a:pt x="958" y="613"/>
                  </a:lnTo>
                  <a:lnTo>
                    <a:pt x="963" y="604"/>
                  </a:lnTo>
                  <a:lnTo>
                    <a:pt x="966" y="595"/>
                  </a:lnTo>
                  <a:lnTo>
                    <a:pt x="970" y="586"/>
                  </a:lnTo>
                  <a:lnTo>
                    <a:pt x="973" y="579"/>
                  </a:lnTo>
                  <a:lnTo>
                    <a:pt x="978" y="573"/>
                  </a:lnTo>
                  <a:lnTo>
                    <a:pt x="983" y="558"/>
                  </a:lnTo>
                  <a:lnTo>
                    <a:pt x="990" y="546"/>
                  </a:lnTo>
                  <a:lnTo>
                    <a:pt x="993" y="534"/>
                  </a:lnTo>
                  <a:lnTo>
                    <a:pt x="997" y="525"/>
                  </a:lnTo>
                  <a:lnTo>
                    <a:pt x="995" y="514"/>
                  </a:lnTo>
                  <a:lnTo>
                    <a:pt x="995" y="502"/>
                  </a:lnTo>
                  <a:lnTo>
                    <a:pt x="992" y="489"/>
                  </a:lnTo>
                  <a:lnTo>
                    <a:pt x="990" y="476"/>
                  </a:lnTo>
                  <a:lnTo>
                    <a:pt x="985" y="459"/>
                  </a:lnTo>
                  <a:lnTo>
                    <a:pt x="980" y="444"/>
                  </a:lnTo>
                  <a:lnTo>
                    <a:pt x="975" y="435"/>
                  </a:lnTo>
                  <a:lnTo>
                    <a:pt x="973" y="426"/>
                  </a:lnTo>
                  <a:lnTo>
                    <a:pt x="968" y="418"/>
                  </a:lnTo>
                  <a:lnTo>
                    <a:pt x="966" y="410"/>
                  </a:lnTo>
                  <a:lnTo>
                    <a:pt x="961" y="400"/>
                  </a:lnTo>
                  <a:lnTo>
                    <a:pt x="956" y="389"/>
                  </a:lnTo>
                  <a:lnTo>
                    <a:pt x="951" y="379"/>
                  </a:lnTo>
                  <a:lnTo>
                    <a:pt x="946" y="370"/>
                  </a:lnTo>
                  <a:lnTo>
                    <a:pt x="940" y="359"/>
                  </a:lnTo>
                  <a:lnTo>
                    <a:pt x="935" y="350"/>
                  </a:lnTo>
                  <a:lnTo>
                    <a:pt x="930" y="340"/>
                  </a:lnTo>
                  <a:lnTo>
                    <a:pt x="927" y="331"/>
                  </a:lnTo>
                  <a:lnTo>
                    <a:pt x="920" y="321"/>
                  </a:lnTo>
                  <a:lnTo>
                    <a:pt x="915" y="310"/>
                  </a:lnTo>
                  <a:lnTo>
                    <a:pt x="910" y="300"/>
                  </a:lnTo>
                  <a:lnTo>
                    <a:pt x="905" y="291"/>
                  </a:lnTo>
                  <a:lnTo>
                    <a:pt x="898" y="280"/>
                  </a:lnTo>
                  <a:lnTo>
                    <a:pt x="893" y="270"/>
                  </a:lnTo>
                  <a:lnTo>
                    <a:pt x="887" y="260"/>
                  </a:lnTo>
                  <a:lnTo>
                    <a:pt x="882" y="251"/>
                  </a:lnTo>
                  <a:lnTo>
                    <a:pt x="875" y="240"/>
                  </a:lnTo>
                  <a:lnTo>
                    <a:pt x="869" y="230"/>
                  </a:lnTo>
                  <a:lnTo>
                    <a:pt x="863" y="219"/>
                  </a:lnTo>
                  <a:lnTo>
                    <a:pt x="858" y="210"/>
                  </a:lnTo>
                  <a:lnTo>
                    <a:pt x="851" y="200"/>
                  </a:lnTo>
                  <a:lnTo>
                    <a:pt x="846" y="191"/>
                  </a:lnTo>
                  <a:lnTo>
                    <a:pt x="841" y="182"/>
                  </a:lnTo>
                  <a:lnTo>
                    <a:pt x="836" y="173"/>
                  </a:lnTo>
                  <a:lnTo>
                    <a:pt x="829" y="164"/>
                  </a:lnTo>
                  <a:lnTo>
                    <a:pt x="824" y="155"/>
                  </a:lnTo>
                  <a:lnTo>
                    <a:pt x="819" y="146"/>
                  </a:lnTo>
                  <a:lnTo>
                    <a:pt x="816" y="139"/>
                  </a:lnTo>
                  <a:lnTo>
                    <a:pt x="809" y="130"/>
                  </a:lnTo>
                  <a:lnTo>
                    <a:pt x="804" y="122"/>
                  </a:lnTo>
                  <a:lnTo>
                    <a:pt x="800" y="115"/>
                  </a:lnTo>
                  <a:lnTo>
                    <a:pt x="795" y="109"/>
                  </a:lnTo>
                  <a:lnTo>
                    <a:pt x="785" y="94"/>
                  </a:lnTo>
                  <a:lnTo>
                    <a:pt x="778" y="82"/>
                  </a:lnTo>
                  <a:lnTo>
                    <a:pt x="771" y="72"/>
                  </a:lnTo>
                  <a:lnTo>
                    <a:pt x="768" y="64"/>
                  </a:lnTo>
                  <a:lnTo>
                    <a:pt x="759" y="52"/>
                  </a:lnTo>
                  <a:lnTo>
                    <a:pt x="757" y="49"/>
                  </a:lnTo>
                  <a:lnTo>
                    <a:pt x="302" y="249"/>
                  </a:lnTo>
                  <a:lnTo>
                    <a:pt x="576" y="725"/>
                  </a:lnTo>
                  <a:lnTo>
                    <a:pt x="520" y="728"/>
                  </a:lnTo>
                  <a:lnTo>
                    <a:pt x="516" y="723"/>
                  </a:lnTo>
                  <a:lnTo>
                    <a:pt x="511" y="713"/>
                  </a:lnTo>
                  <a:lnTo>
                    <a:pt x="506" y="704"/>
                  </a:lnTo>
                  <a:lnTo>
                    <a:pt x="503" y="695"/>
                  </a:lnTo>
                  <a:lnTo>
                    <a:pt x="497" y="683"/>
                  </a:lnTo>
                  <a:lnTo>
                    <a:pt x="492" y="672"/>
                  </a:lnTo>
                  <a:lnTo>
                    <a:pt x="484" y="657"/>
                  </a:lnTo>
                  <a:lnTo>
                    <a:pt x="477" y="644"/>
                  </a:lnTo>
                  <a:lnTo>
                    <a:pt x="468" y="629"/>
                  </a:lnTo>
                  <a:lnTo>
                    <a:pt x="461" y="614"/>
                  </a:lnTo>
                  <a:lnTo>
                    <a:pt x="456" y="605"/>
                  </a:lnTo>
                  <a:lnTo>
                    <a:pt x="453" y="596"/>
                  </a:lnTo>
                  <a:lnTo>
                    <a:pt x="448" y="587"/>
                  </a:lnTo>
                  <a:lnTo>
                    <a:pt x="444" y="579"/>
                  </a:lnTo>
                  <a:lnTo>
                    <a:pt x="439" y="570"/>
                  </a:lnTo>
                  <a:lnTo>
                    <a:pt x="434" y="561"/>
                  </a:lnTo>
                  <a:lnTo>
                    <a:pt x="429" y="552"/>
                  </a:lnTo>
                  <a:lnTo>
                    <a:pt x="426" y="543"/>
                  </a:lnTo>
                  <a:lnTo>
                    <a:pt x="419" y="532"/>
                  </a:lnTo>
                  <a:lnTo>
                    <a:pt x="414" y="522"/>
                  </a:lnTo>
                  <a:lnTo>
                    <a:pt x="408" y="511"/>
                  </a:lnTo>
                  <a:lnTo>
                    <a:pt x="403" y="501"/>
                  </a:lnTo>
                  <a:lnTo>
                    <a:pt x="396" y="491"/>
                  </a:lnTo>
                  <a:lnTo>
                    <a:pt x="391" y="480"/>
                  </a:lnTo>
                  <a:lnTo>
                    <a:pt x="386" y="470"/>
                  </a:lnTo>
                  <a:lnTo>
                    <a:pt x="381" y="461"/>
                  </a:lnTo>
                  <a:lnTo>
                    <a:pt x="374" y="450"/>
                  </a:lnTo>
                  <a:lnTo>
                    <a:pt x="369" y="440"/>
                  </a:lnTo>
                  <a:lnTo>
                    <a:pt x="362" y="429"/>
                  </a:lnTo>
                  <a:lnTo>
                    <a:pt x="357" y="421"/>
                  </a:lnTo>
                  <a:lnTo>
                    <a:pt x="350" y="410"/>
                  </a:lnTo>
                  <a:lnTo>
                    <a:pt x="345" y="400"/>
                  </a:lnTo>
                  <a:lnTo>
                    <a:pt x="340" y="389"/>
                  </a:lnTo>
                  <a:lnTo>
                    <a:pt x="335" y="380"/>
                  </a:lnTo>
                  <a:lnTo>
                    <a:pt x="328" y="368"/>
                  </a:lnTo>
                  <a:lnTo>
                    <a:pt x="321" y="358"/>
                  </a:lnTo>
                  <a:lnTo>
                    <a:pt x="314" y="348"/>
                  </a:lnTo>
                  <a:lnTo>
                    <a:pt x="309" y="339"/>
                  </a:lnTo>
                  <a:lnTo>
                    <a:pt x="302" y="328"/>
                  </a:lnTo>
                  <a:lnTo>
                    <a:pt x="297" y="319"/>
                  </a:lnTo>
                  <a:lnTo>
                    <a:pt x="290" y="310"/>
                  </a:lnTo>
                  <a:lnTo>
                    <a:pt x="285" y="301"/>
                  </a:lnTo>
                  <a:lnTo>
                    <a:pt x="278" y="291"/>
                  </a:lnTo>
                  <a:lnTo>
                    <a:pt x="273" y="282"/>
                  </a:lnTo>
                  <a:lnTo>
                    <a:pt x="266" y="273"/>
                  </a:lnTo>
                  <a:lnTo>
                    <a:pt x="261" y="264"/>
                  </a:lnTo>
                  <a:lnTo>
                    <a:pt x="249" y="248"/>
                  </a:lnTo>
                  <a:lnTo>
                    <a:pt x="239" y="233"/>
                  </a:lnTo>
                  <a:lnTo>
                    <a:pt x="243" y="230"/>
                  </a:lnTo>
                  <a:lnTo>
                    <a:pt x="256" y="224"/>
                  </a:lnTo>
                  <a:lnTo>
                    <a:pt x="265" y="219"/>
                  </a:lnTo>
                  <a:lnTo>
                    <a:pt x="277" y="215"/>
                  </a:lnTo>
                  <a:lnTo>
                    <a:pt x="290" y="209"/>
                  </a:lnTo>
                  <a:lnTo>
                    <a:pt x="306" y="203"/>
                  </a:lnTo>
                  <a:lnTo>
                    <a:pt x="321" y="195"/>
                  </a:lnTo>
                  <a:lnTo>
                    <a:pt x="338" y="188"/>
                  </a:lnTo>
                  <a:lnTo>
                    <a:pt x="347" y="184"/>
                  </a:lnTo>
                  <a:lnTo>
                    <a:pt x="355" y="181"/>
                  </a:lnTo>
                  <a:lnTo>
                    <a:pt x="366" y="176"/>
                  </a:lnTo>
                  <a:lnTo>
                    <a:pt x="376" y="173"/>
                  </a:lnTo>
                  <a:lnTo>
                    <a:pt x="385" y="169"/>
                  </a:lnTo>
                  <a:lnTo>
                    <a:pt x="395" y="164"/>
                  </a:lnTo>
                  <a:lnTo>
                    <a:pt x="405" y="160"/>
                  </a:lnTo>
                  <a:lnTo>
                    <a:pt x="415" y="155"/>
                  </a:lnTo>
                  <a:lnTo>
                    <a:pt x="426" y="151"/>
                  </a:lnTo>
                  <a:lnTo>
                    <a:pt x="438" y="146"/>
                  </a:lnTo>
                  <a:lnTo>
                    <a:pt x="450" y="142"/>
                  </a:lnTo>
                  <a:lnTo>
                    <a:pt x="461" y="137"/>
                  </a:lnTo>
                  <a:lnTo>
                    <a:pt x="472" y="131"/>
                  </a:lnTo>
                  <a:lnTo>
                    <a:pt x="482" y="127"/>
                  </a:lnTo>
                  <a:lnTo>
                    <a:pt x="494" y="121"/>
                  </a:lnTo>
                  <a:lnTo>
                    <a:pt x="506" y="117"/>
                  </a:lnTo>
                  <a:lnTo>
                    <a:pt x="516" y="111"/>
                  </a:lnTo>
                  <a:lnTo>
                    <a:pt x="528" y="106"/>
                  </a:lnTo>
                  <a:lnTo>
                    <a:pt x="540" y="102"/>
                  </a:lnTo>
                  <a:lnTo>
                    <a:pt x="552" y="97"/>
                  </a:lnTo>
                  <a:lnTo>
                    <a:pt x="562" y="91"/>
                  </a:lnTo>
                  <a:lnTo>
                    <a:pt x="573" y="87"/>
                  </a:lnTo>
                  <a:lnTo>
                    <a:pt x="583" y="82"/>
                  </a:lnTo>
                  <a:lnTo>
                    <a:pt x="595" y="78"/>
                  </a:lnTo>
                  <a:lnTo>
                    <a:pt x="605" y="73"/>
                  </a:lnTo>
                  <a:lnTo>
                    <a:pt x="617" y="69"/>
                  </a:lnTo>
                  <a:lnTo>
                    <a:pt x="627" y="64"/>
                  </a:lnTo>
                  <a:lnTo>
                    <a:pt x="639" y="60"/>
                  </a:lnTo>
                  <a:lnTo>
                    <a:pt x="648" y="55"/>
                  </a:lnTo>
                  <a:lnTo>
                    <a:pt x="658" y="51"/>
                  </a:lnTo>
                  <a:lnTo>
                    <a:pt x="668" y="46"/>
                  </a:lnTo>
                  <a:lnTo>
                    <a:pt x="679" y="42"/>
                  </a:lnTo>
                  <a:lnTo>
                    <a:pt x="687" y="38"/>
                  </a:lnTo>
                  <a:lnTo>
                    <a:pt x="696" y="33"/>
                  </a:lnTo>
                  <a:lnTo>
                    <a:pt x="704" y="29"/>
                  </a:lnTo>
                  <a:lnTo>
                    <a:pt x="716" y="26"/>
                  </a:lnTo>
                  <a:lnTo>
                    <a:pt x="732" y="17"/>
                  </a:lnTo>
                  <a:lnTo>
                    <a:pt x="745" y="11"/>
                  </a:lnTo>
                  <a:lnTo>
                    <a:pt x="759" y="5"/>
                  </a:lnTo>
                  <a:lnTo>
                    <a:pt x="771" y="0"/>
                  </a:lnTo>
                  <a:lnTo>
                    <a:pt x="963" y="312"/>
                  </a:lnTo>
                  <a:lnTo>
                    <a:pt x="966" y="318"/>
                  </a:lnTo>
                  <a:lnTo>
                    <a:pt x="970" y="325"/>
                  </a:lnTo>
                  <a:lnTo>
                    <a:pt x="978" y="337"/>
                  </a:lnTo>
                  <a:lnTo>
                    <a:pt x="983" y="349"/>
                  </a:lnTo>
                  <a:lnTo>
                    <a:pt x="993" y="364"/>
                  </a:lnTo>
                  <a:lnTo>
                    <a:pt x="997" y="371"/>
                  </a:lnTo>
                  <a:lnTo>
                    <a:pt x="1002" y="380"/>
                  </a:lnTo>
                  <a:lnTo>
                    <a:pt x="1007" y="389"/>
                  </a:lnTo>
                  <a:lnTo>
                    <a:pt x="1012" y="400"/>
                  </a:lnTo>
                  <a:lnTo>
                    <a:pt x="1016" y="409"/>
                  </a:lnTo>
                  <a:lnTo>
                    <a:pt x="1019" y="418"/>
                  </a:lnTo>
                  <a:lnTo>
                    <a:pt x="1023" y="426"/>
                  </a:lnTo>
                  <a:lnTo>
                    <a:pt x="1028" y="435"/>
                  </a:lnTo>
                  <a:lnTo>
                    <a:pt x="1029" y="444"/>
                  </a:lnTo>
                  <a:lnTo>
                    <a:pt x="1033" y="453"/>
                  </a:lnTo>
                  <a:lnTo>
                    <a:pt x="1036" y="462"/>
                  </a:lnTo>
                  <a:lnTo>
                    <a:pt x="1040" y="473"/>
                  </a:lnTo>
                  <a:lnTo>
                    <a:pt x="1041" y="480"/>
                  </a:lnTo>
                  <a:lnTo>
                    <a:pt x="1043" y="489"/>
                  </a:lnTo>
                  <a:lnTo>
                    <a:pt x="1043" y="498"/>
                  </a:lnTo>
                  <a:lnTo>
                    <a:pt x="1045" y="507"/>
                  </a:lnTo>
                  <a:lnTo>
                    <a:pt x="1043" y="514"/>
                  </a:lnTo>
                  <a:lnTo>
                    <a:pt x="1043" y="522"/>
                  </a:lnTo>
                  <a:lnTo>
                    <a:pt x="1041" y="529"/>
                  </a:lnTo>
                  <a:lnTo>
                    <a:pt x="1041" y="537"/>
                  </a:lnTo>
                  <a:lnTo>
                    <a:pt x="1038" y="541"/>
                  </a:lnTo>
                  <a:lnTo>
                    <a:pt x="1035" y="549"/>
                  </a:lnTo>
                  <a:lnTo>
                    <a:pt x="1029" y="558"/>
                  </a:lnTo>
                  <a:lnTo>
                    <a:pt x="1026" y="567"/>
                  </a:lnTo>
                  <a:lnTo>
                    <a:pt x="1021" y="574"/>
                  </a:lnTo>
                  <a:lnTo>
                    <a:pt x="1016" y="583"/>
                  </a:lnTo>
                  <a:lnTo>
                    <a:pt x="1011" y="593"/>
                  </a:lnTo>
                  <a:lnTo>
                    <a:pt x="1007" y="605"/>
                  </a:lnTo>
                  <a:lnTo>
                    <a:pt x="1000" y="614"/>
                  </a:lnTo>
                  <a:lnTo>
                    <a:pt x="993" y="626"/>
                  </a:lnTo>
                  <a:lnTo>
                    <a:pt x="987" y="637"/>
                  </a:lnTo>
                  <a:lnTo>
                    <a:pt x="981" y="650"/>
                  </a:lnTo>
                  <a:lnTo>
                    <a:pt x="975" y="662"/>
                  </a:lnTo>
                  <a:lnTo>
                    <a:pt x="970" y="674"/>
                  </a:lnTo>
                  <a:lnTo>
                    <a:pt x="963" y="686"/>
                  </a:lnTo>
                  <a:lnTo>
                    <a:pt x="958" y="699"/>
                  </a:lnTo>
                  <a:lnTo>
                    <a:pt x="949" y="710"/>
                  </a:lnTo>
                  <a:lnTo>
                    <a:pt x="944" y="722"/>
                  </a:lnTo>
                  <a:lnTo>
                    <a:pt x="935" y="733"/>
                  </a:lnTo>
                  <a:lnTo>
                    <a:pt x="930" y="745"/>
                  </a:lnTo>
                  <a:lnTo>
                    <a:pt x="923" y="756"/>
                  </a:lnTo>
                  <a:lnTo>
                    <a:pt x="916" y="768"/>
                  </a:lnTo>
                  <a:lnTo>
                    <a:pt x="910" y="780"/>
                  </a:lnTo>
                  <a:lnTo>
                    <a:pt x="905" y="792"/>
                  </a:lnTo>
                  <a:lnTo>
                    <a:pt x="898" y="802"/>
                  </a:lnTo>
                  <a:lnTo>
                    <a:pt x="893" y="812"/>
                  </a:lnTo>
                  <a:lnTo>
                    <a:pt x="886" y="821"/>
                  </a:lnTo>
                  <a:lnTo>
                    <a:pt x="881" y="832"/>
                  </a:lnTo>
                  <a:lnTo>
                    <a:pt x="875" y="841"/>
                  </a:lnTo>
                  <a:lnTo>
                    <a:pt x="870" y="850"/>
                  </a:lnTo>
                  <a:lnTo>
                    <a:pt x="867" y="857"/>
                  </a:lnTo>
                  <a:lnTo>
                    <a:pt x="863" y="866"/>
                  </a:lnTo>
                  <a:lnTo>
                    <a:pt x="857" y="872"/>
                  </a:lnTo>
                  <a:lnTo>
                    <a:pt x="851" y="880"/>
                  </a:lnTo>
                  <a:lnTo>
                    <a:pt x="846" y="888"/>
                  </a:lnTo>
                  <a:lnTo>
                    <a:pt x="841" y="897"/>
                  </a:lnTo>
                  <a:lnTo>
                    <a:pt x="834" y="906"/>
                  </a:lnTo>
                  <a:lnTo>
                    <a:pt x="828" y="915"/>
                  </a:lnTo>
                  <a:lnTo>
                    <a:pt x="821" y="926"/>
                  </a:lnTo>
                  <a:lnTo>
                    <a:pt x="816" y="938"/>
                  </a:lnTo>
                  <a:lnTo>
                    <a:pt x="807" y="947"/>
                  </a:lnTo>
                  <a:lnTo>
                    <a:pt x="800" y="959"/>
                  </a:lnTo>
                  <a:lnTo>
                    <a:pt x="793" y="969"/>
                  </a:lnTo>
                  <a:lnTo>
                    <a:pt x="786" y="981"/>
                  </a:lnTo>
                  <a:lnTo>
                    <a:pt x="778" y="991"/>
                  </a:lnTo>
                  <a:lnTo>
                    <a:pt x="771" y="1005"/>
                  </a:lnTo>
                  <a:lnTo>
                    <a:pt x="766" y="1015"/>
                  </a:lnTo>
                  <a:lnTo>
                    <a:pt x="759" y="1029"/>
                  </a:lnTo>
                  <a:lnTo>
                    <a:pt x="749" y="1039"/>
                  </a:lnTo>
                  <a:lnTo>
                    <a:pt x="742" y="1049"/>
                  </a:lnTo>
                  <a:lnTo>
                    <a:pt x="733" y="1060"/>
                  </a:lnTo>
                  <a:lnTo>
                    <a:pt x="727" y="1072"/>
                  </a:lnTo>
                  <a:lnTo>
                    <a:pt x="718" y="1082"/>
                  </a:lnTo>
                  <a:lnTo>
                    <a:pt x="711" y="1093"/>
                  </a:lnTo>
                  <a:lnTo>
                    <a:pt x="703" y="1102"/>
                  </a:lnTo>
                  <a:lnTo>
                    <a:pt x="696" y="1112"/>
                  </a:lnTo>
                  <a:lnTo>
                    <a:pt x="689" y="1119"/>
                  </a:lnTo>
                  <a:lnTo>
                    <a:pt x="682" y="1128"/>
                  </a:lnTo>
                  <a:lnTo>
                    <a:pt x="675" y="1136"/>
                  </a:lnTo>
                  <a:lnTo>
                    <a:pt x="670" y="1145"/>
                  </a:lnTo>
                  <a:lnTo>
                    <a:pt x="658" y="1158"/>
                  </a:lnTo>
                  <a:lnTo>
                    <a:pt x="648" y="1170"/>
                  </a:lnTo>
                  <a:lnTo>
                    <a:pt x="636" y="1178"/>
                  </a:lnTo>
                  <a:lnTo>
                    <a:pt x="626" y="1185"/>
                  </a:lnTo>
                  <a:lnTo>
                    <a:pt x="614" y="1193"/>
                  </a:lnTo>
                  <a:lnTo>
                    <a:pt x="602" y="1201"/>
                  </a:lnTo>
                  <a:lnTo>
                    <a:pt x="588" y="1207"/>
                  </a:lnTo>
                  <a:lnTo>
                    <a:pt x="574" y="1213"/>
                  </a:lnTo>
                  <a:lnTo>
                    <a:pt x="561" y="1219"/>
                  </a:lnTo>
                  <a:lnTo>
                    <a:pt x="547" y="1227"/>
                  </a:lnTo>
                  <a:lnTo>
                    <a:pt x="530" y="1230"/>
                  </a:lnTo>
                  <a:lnTo>
                    <a:pt x="515" y="1234"/>
                  </a:lnTo>
                  <a:lnTo>
                    <a:pt x="499" y="1236"/>
                  </a:lnTo>
                  <a:lnTo>
                    <a:pt x="484" y="1239"/>
                  </a:lnTo>
                  <a:lnTo>
                    <a:pt x="467" y="1239"/>
                  </a:lnTo>
                  <a:lnTo>
                    <a:pt x="451" y="1240"/>
                  </a:lnTo>
                  <a:lnTo>
                    <a:pt x="436" y="1239"/>
                  </a:lnTo>
                  <a:lnTo>
                    <a:pt x="420" y="1239"/>
                  </a:lnTo>
                  <a:lnTo>
                    <a:pt x="403" y="1236"/>
                  </a:lnTo>
                  <a:lnTo>
                    <a:pt x="390" y="1234"/>
                  </a:lnTo>
                  <a:lnTo>
                    <a:pt x="374" y="1231"/>
                  </a:lnTo>
                  <a:lnTo>
                    <a:pt x="364" y="1230"/>
                  </a:lnTo>
                  <a:lnTo>
                    <a:pt x="352" y="1227"/>
                  </a:lnTo>
                  <a:lnTo>
                    <a:pt x="342" y="1225"/>
                  </a:lnTo>
                  <a:lnTo>
                    <a:pt x="331" y="1222"/>
                  </a:lnTo>
                  <a:lnTo>
                    <a:pt x="325" y="1222"/>
                  </a:lnTo>
                  <a:lnTo>
                    <a:pt x="309" y="1218"/>
                  </a:lnTo>
                  <a:lnTo>
                    <a:pt x="301" y="1216"/>
                  </a:lnTo>
                  <a:lnTo>
                    <a:pt x="294" y="1216"/>
                  </a:lnTo>
                  <a:lnTo>
                    <a:pt x="256" y="1395"/>
                  </a:lnTo>
                  <a:lnTo>
                    <a:pt x="0" y="926"/>
                  </a:lnTo>
                  <a:lnTo>
                    <a:pt x="44" y="865"/>
                  </a:lnTo>
                  <a:lnTo>
                    <a:pt x="51" y="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nl-NL" sz="1350"/>
            </a:p>
          </p:txBody>
        </p:sp>
        <p:sp>
          <p:nvSpPr>
            <p:cNvPr id="26644" name="Freeform 26"/>
            <p:cNvSpPr>
              <a:spLocks/>
            </p:cNvSpPr>
            <p:nvPr/>
          </p:nvSpPr>
          <p:spPr bwMode="auto">
            <a:xfrm>
              <a:off x="4495800" y="3894138"/>
              <a:ext cx="912813" cy="454025"/>
            </a:xfrm>
            <a:custGeom>
              <a:avLst/>
              <a:gdLst>
                <a:gd name="T0" fmla="*/ 2147483647 w 990"/>
                <a:gd name="T1" fmla="*/ 2147483647 h 465"/>
                <a:gd name="T2" fmla="*/ 2147483647 w 990"/>
                <a:gd name="T3" fmla="*/ 2147483647 h 465"/>
                <a:gd name="T4" fmla="*/ 2147483647 w 990"/>
                <a:gd name="T5" fmla="*/ 2147483647 h 465"/>
                <a:gd name="T6" fmla="*/ 2147483647 w 990"/>
                <a:gd name="T7" fmla="*/ 2147483647 h 465"/>
                <a:gd name="T8" fmla="*/ 2147483647 w 990"/>
                <a:gd name="T9" fmla="*/ 2147483647 h 465"/>
                <a:gd name="T10" fmla="*/ 2147483647 w 990"/>
                <a:gd name="T11" fmla="*/ 2147483647 h 465"/>
                <a:gd name="T12" fmla="*/ 2147483647 w 990"/>
                <a:gd name="T13" fmla="*/ 2147483647 h 465"/>
                <a:gd name="T14" fmla="*/ 2147483647 w 990"/>
                <a:gd name="T15" fmla="*/ 2147483647 h 465"/>
                <a:gd name="T16" fmla="*/ 2147483647 w 990"/>
                <a:gd name="T17" fmla="*/ 2147483647 h 465"/>
                <a:gd name="T18" fmla="*/ 2147483647 w 990"/>
                <a:gd name="T19" fmla="*/ 2147483647 h 465"/>
                <a:gd name="T20" fmla="*/ 2147483647 w 990"/>
                <a:gd name="T21" fmla="*/ 2147483647 h 465"/>
                <a:gd name="T22" fmla="*/ 2147483647 w 990"/>
                <a:gd name="T23" fmla="*/ 2147483647 h 465"/>
                <a:gd name="T24" fmla="*/ 2147483647 w 990"/>
                <a:gd name="T25" fmla="*/ 2147483647 h 465"/>
                <a:gd name="T26" fmla="*/ 2147483647 w 990"/>
                <a:gd name="T27" fmla="*/ 2147483647 h 465"/>
                <a:gd name="T28" fmla="*/ 2147483647 w 990"/>
                <a:gd name="T29" fmla="*/ 2147483647 h 465"/>
                <a:gd name="T30" fmla="*/ 2147483647 w 990"/>
                <a:gd name="T31" fmla="*/ 2147483647 h 465"/>
                <a:gd name="T32" fmla="*/ 2147483647 w 990"/>
                <a:gd name="T33" fmla="*/ 2147483647 h 465"/>
                <a:gd name="T34" fmla="*/ 2147483647 w 990"/>
                <a:gd name="T35" fmla="*/ 2147483647 h 465"/>
                <a:gd name="T36" fmla="*/ 2147483647 w 990"/>
                <a:gd name="T37" fmla="*/ 2147483647 h 465"/>
                <a:gd name="T38" fmla="*/ 2147483647 w 990"/>
                <a:gd name="T39" fmla="*/ 0 h 465"/>
                <a:gd name="T40" fmla="*/ 2147483647 w 990"/>
                <a:gd name="T41" fmla="*/ 2147483647 h 465"/>
                <a:gd name="T42" fmla="*/ 2147483647 w 990"/>
                <a:gd name="T43" fmla="*/ 2147483647 h 465"/>
                <a:gd name="T44" fmla="*/ 2147483647 w 990"/>
                <a:gd name="T45" fmla="*/ 2147483647 h 465"/>
                <a:gd name="T46" fmla="*/ 2147483647 w 990"/>
                <a:gd name="T47" fmla="*/ 2147483647 h 465"/>
                <a:gd name="T48" fmla="*/ 2147483647 w 990"/>
                <a:gd name="T49" fmla="*/ 2147483647 h 465"/>
                <a:gd name="T50" fmla="*/ 2147483647 w 990"/>
                <a:gd name="T51" fmla="*/ 2147483647 h 465"/>
                <a:gd name="T52" fmla="*/ 2147483647 w 990"/>
                <a:gd name="T53" fmla="*/ 2147483647 h 465"/>
                <a:gd name="T54" fmla="*/ 2147483647 w 990"/>
                <a:gd name="T55" fmla="*/ 2147483647 h 465"/>
                <a:gd name="T56" fmla="*/ 2147483647 w 990"/>
                <a:gd name="T57" fmla="*/ 2147483647 h 465"/>
                <a:gd name="T58" fmla="*/ 2147483647 w 990"/>
                <a:gd name="T59" fmla="*/ 2147483647 h 465"/>
                <a:gd name="T60" fmla="*/ 2147483647 w 990"/>
                <a:gd name="T61" fmla="*/ 2147483647 h 465"/>
                <a:gd name="T62" fmla="*/ 2147483647 w 990"/>
                <a:gd name="T63" fmla="*/ 2147483647 h 465"/>
                <a:gd name="T64" fmla="*/ 2147483647 w 990"/>
                <a:gd name="T65" fmla="*/ 2147483647 h 465"/>
                <a:gd name="T66" fmla="*/ 2147483647 w 990"/>
                <a:gd name="T67" fmla="*/ 2147483647 h 465"/>
                <a:gd name="T68" fmla="*/ 2147483647 w 990"/>
                <a:gd name="T69" fmla="*/ 2147483647 h 465"/>
                <a:gd name="T70" fmla="*/ 2147483647 w 990"/>
                <a:gd name="T71" fmla="*/ 2147483647 h 465"/>
                <a:gd name="T72" fmla="*/ 2147483647 w 990"/>
                <a:gd name="T73" fmla="*/ 2147483647 h 465"/>
                <a:gd name="T74" fmla="*/ 2147483647 w 990"/>
                <a:gd name="T75" fmla="*/ 2147483647 h 465"/>
                <a:gd name="T76" fmla="*/ 2147483647 w 990"/>
                <a:gd name="T77" fmla="*/ 2147483647 h 465"/>
                <a:gd name="T78" fmla="*/ 2147483647 w 990"/>
                <a:gd name="T79" fmla="*/ 2147483647 h 465"/>
                <a:gd name="T80" fmla="*/ 2147483647 w 990"/>
                <a:gd name="T81" fmla="*/ 2147483647 h 465"/>
                <a:gd name="T82" fmla="*/ 2147483647 w 990"/>
                <a:gd name="T83" fmla="*/ 2147483647 h 465"/>
                <a:gd name="T84" fmla="*/ 2147483647 w 990"/>
                <a:gd name="T85" fmla="*/ 2147483647 h 465"/>
                <a:gd name="T86" fmla="*/ 2147483647 w 990"/>
                <a:gd name="T87" fmla="*/ 2147483647 h 465"/>
                <a:gd name="T88" fmla="*/ 2147483647 w 990"/>
                <a:gd name="T89" fmla="*/ 2147483647 h 465"/>
                <a:gd name="T90" fmla="*/ 2147483647 w 990"/>
                <a:gd name="T91" fmla="*/ 2147483647 h 465"/>
                <a:gd name="T92" fmla="*/ 2147483647 w 990"/>
                <a:gd name="T93" fmla="*/ 2147483647 h 465"/>
                <a:gd name="T94" fmla="*/ 2147483647 w 990"/>
                <a:gd name="T95" fmla="*/ 2147483647 h 465"/>
                <a:gd name="T96" fmla="*/ 2147483647 w 990"/>
                <a:gd name="T97" fmla="*/ 2147483647 h 465"/>
                <a:gd name="T98" fmla="*/ 2147483647 w 990"/>
                <a:gd name="T99" fmla="*/ 2147483647 h 465"/>
                <a:gd name="T100" fmla="*/ 2147483647 w 990"/>
                <a:gd name="T101" fmla="*/ 2147483647 h 46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990"/>
                <a:gd name="T154" fmla="*/ 0 h 465"/>
                <a:gd name="T155" fmla="*/ 990 w 990"/>
                <a:gd name="T156" fmla="*/ 465 h 46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990" h="465">
                  <a:moveTo>
                    <a:pt x="990" y="94"/>
                  </a:moveTo>
                  <a:lnTo>
                    <a:pt x="988" y="94"/>
                  </a:lnTo>
                  <a:lnTo>
                    <a:pt x="987" y="98"/>
                  </a:lnTo>
                  <a:lnTo>
                    <a:pt x="981" y="104"/>
                  </a:lnTo>
                  <a:lnTo>
                    <a:pt x="978" y="113"/>
                  </a:lnTo>
                  <a:lnTo>
                    <a:pt x="970" y="122"/>
                  </a:lnTo>
                  <a:lnTo>
                    <a:pt x="963" y="134"/>
                  </a:lnTo>
                  <a:lnTo>
                    <a:pt x="954" y="147"/>
                  </a:lnTo>
                  <a:lnTo>
                    <a:pt x="946" y="161"/>
                  </a:lnTo>
                  <a:lnTo>
                    <a:pt x="934" y="173"/>
                  </a:lnTo>
                  <a:lnTo>
                    <a:pt x="922" y="185"/>
                  </a:lnTo>
                  <a:lnTo>
                    <a:pt x="908" y="196"/>
                  </a:lnTo>
                  <a:lnTo>
                    <a:pt x="896" y="208"/>
                  </a:lnTo>
                  <a:lnTo>
                    <a:pt x="881" y="217"/>
                  </a:lnTo>
                  <a:lnTo>
                    <a:pt x="865" y="226"/>
                  </a:lnTo>
                  <a:lnTo>
                    <a:pt x="850" y="232"/>
                  </a:lnTo>
                  <a:lnTo>
                    <a:pt x="834" y="238"/>
                  </a:lnTo>
                  <a:lnTo>
                    <a:pt x="824" y="238"/>
                  </a:lnTo>
                  <a:lnTo>
                    <a:pt x="816" y="238"/>
                  </a:lnTo>
                  <a:lnTo>
                    <a:pt x="800" y="238"/>
                  </a:lnTo>
                  <a:lnTo>
                    <a:pt x="788" y="240"/>
                  </a:lnTo>
                  <a:lnTo>
                    <a:pt x="771" y="238"/>
                  </a:lnTo>
                  <a:lnTo>
                    <a:pt x="757" y="238"/>
                  </a:lnTo>
                  <a:lnTo>
                    <a:pt x="740" y="238"/>
                  </a:lnTo>
                  <a:lnTo>
                    <a:pt x="723" y="238"/>
                  </a:lnTo>
                  <a:lnTo>
                    <a:pt x="713" y="237"/>
                  </a:lnTo>
                  <a:lnTo>
                    <a:pt x="703" y="237"/>
                  </a:lnTo>
                  <a:lnTo>
                    <a:pt x="692" y="235"/>
                  </a:lnTo>
                  <a:lnTo>
                    <a:pt x="684" y="235"/>
                  </a:lnTo>
                  <a:lnTo>
                    <a:pt x="674" y="234"/>
                  </a:lnTo>
                  <a:lnTo>
                    <a:pt x="663" y="234"/>
                  </a:lnTo>
                  <a:lnTo>
                    <a:pt x="653" y="234"/>
                  </a:lnTo>
                  <a:lnTo>
                    <a:pt x="645" y="234"/>
                  </a:lnTo>
                  <a:lnTo>
                    <a:pt x="634" y="232"/>
                  </a:lnTo>
                  <a:lnTo>
                    <a:pt x="624" y="232"/>
                  </a:lnTo>
                  <a:lnTo>
                    <a:pt x="614" y="231"/>
                  </a:lnTo>
                  <a:lnTo>
                    <a:pt x="603" y="231"/>
                  </a:lnTo>
                  <a:lnTo>
                    <a:pt x="593" y="229"/>
                  </a:lnTo>
                  <a:lnTo>
                    <a:pt x="583" y="229"/>
                  </a:lnTo>
                  <a:lnTo>
                    <a:pt x="573" y="229"/>
                  </a:lnTo>
                  <a:lnTo>
                    <a:pt x="562" y="229"/>
                  </a:lnTo>
                  <a:lnTo>
                    <a:pt x="552" y="228"/>
                  </a:lnTo>
                  <a:lnTo>
                    <a:pt x="542" y="226"/>
                  </a:lnTo>
                  <a:lnTo>
                    <a:pt x="532" y="225"/>
                  </a:lnTo>
                  <a:lnTo>
                    <a:pt x="521" y="225"/>
                  </a:lnTo>
                  <a:lnTo>
                    <a:pt x="511" y="223"/>
                  </a:lnTo>
                  <a:lnTo>
                    <a:pt x="501" y="223"/>
                  </a:lnTo>
                  <a:lnTo>
                    <a:pt x="492" y="222"/>
                  </a:lnTo>
                  <a:lnTo>
                    <a:pt x="484" y="222"/>
                  </a:lnTo>
                  <a:lnTo>
                    <a:pt x="465" y="219"/>
                  </a:lnTo>
                  <a:lnTo>
                    <a:pt x="448" y="219"/>
                  </a:lnTo>
                  <a:lnTo>
                    <a:pt x="432" y="216"/>
                  </a:lnTo>
                  <a:lnTo>
                    <a:pt x="419" y="216"/>
                  </a:lnTo>
                  <a:lnTo>
                    <a:pt x="403" y="214"/>
                  </a:lnTo>
                  <a:lnTo>
                    <a:pt x="393" y="213"/>
                  </a:lnTo>
                  <a:lnTo>
                    <a:pt x="381" y="211"/>
                  </a:lnTo>
                  <a:lnTo>
                    <a:pt x="373" y="211"/>
                  </a:lnTo>
                  <a:lnTo>
                    <a:pt x="361" y="211"/>
                  </a:lnTo>
                  <a:lnTo>
                    <a:pt x="357" y="211"/>
                  </a:lnTo>
                  <a:lnTo>
                    <a:pt x="355" y="0"/>
                  </a:lnTo>
                  <a:lnTo>
                    <a:pt x="0" y="457"/>
                  </a:lnTo>
                  <a:lnTo>
                    <a:pt x="51" y="465"/>
                  </a:lnTo>
                  <a:lnTo>
                    <a:pt x="51" y="462"/>
                  </a:lnTo>
                  <a:lnTo>
                    <a:pt x="56" y="454"/>
                  </a:lnTo>
                  <a:lnTo>
                    <a:pt x="63" y="442"/>
                  </a:lnTo>
                  <a:lnTo>
                    <a:pt x="73" y="429"/>
                  </a:lnTo>
                  <a:lnTo>
                    <a:pt x="78" y="420"/>
                  </a:lnTo>
                  <a:lnTo>
                    <a:pt x="85" y="411"/>
                  </a:lnTo>
                  <a:lnTo>
                    <a:pt x="92" y="401"/>
                  </a:lnTo>
                  <a:lnTo>
                    <a:pt x="101" y="390"/>
                  </a:lnTo>
                  <a:lnTo>
                    <a:pt x="107" y="378"/>
                  </a:lnTo>
                  <a:lnTo>
                    <a:pt x="116" y="368"/>
                  </a:lnTo>
                  <a:lnTo>
                    <a:pt x="126" y="356"/>
                  </a:lnTo>
                  <a:lnTo>
                    <a:pt x="136" y="344"/>
                  </a:lnTo>
                  <a:lnTo>
                    <a:pt x="145" y="329"/>
                  </a:lnTo>
                  <a:lnTo>
                    <a:pt x="154" y="316"/>
                  </a:lnTo>
                  <a:lnTo>
                    <a:pt x="164" y="302"/>
                  </a:lnTo>
                  <a:lnTo>
                    <a:pt x="174" y="289"/>
                  </a:lnTo>
                  <a:lnTo>
                    <a:pt x="184" y="274"/>
                  </a:lnTo>
                  <a:lnTo>
                    <a:pt x="196" y="259"/>
                  </a:lnTo>
                  <a:lnTo>
                    <a:pt x="207" y="244"/>
                  </a:lnTo>
                  <a:lnTo>
                    <a:pt x="219" y="231"/>
                  </a:lnTo>
                  <a:lnTo>
                    <a:pt x="229" y="216"/>
                  </a:lnTo>
                  <a:lnTo>
                    <a:pt x="241" y="201"/>
                  </a:lnTo>
                  <a:lnTo>
                    <a:pt x="251" y="186"/>
                  </a:lnTo>
                  <a:lnTo>
                    <a:pt x="263" y="173"/>
                  </a:lnTo>
                  <a:lnTo>
                    <a:pt x="273" y="158"/>
                  </a:lnTo>
                  <a:lnTo>
                    <a:pt x="285" y="144"/>
                  </a:lnTo>
                  <a:lnTo>
                    <a:pt x="297" y="131"/>
                  </a:lnTo>
                  <a:lnTo>
                    <a:pt x="309" y="119"/>
                  </a:lnTo>
                  <a:lnTo>
                    <a:pt x="313" y="244"/>
                  </a:lnTo>
                  <a:lnTo>
                    <a:pt x="316" y="244"/>
                  </a:lnTo>
                  <a:lnTo>
                    <a:pt x="330" y="246"/>
                  </a:lnTo>
                  <a:lnTo>
                    <a:pt x="338" y="246"/>
                  </a:lnTo>
                  <a:lnTo>
                    <a:pt x="350" y="247"/>
                  </a:lnTo>
                  <a:lnTo>
                    <a:pt x="364" y="249"/>
                  </a:lnTo>
                  <a:lnTo>
                    <a:pt x="379" y="250"/>
                  </a:lnTo>
                  <a:lnTo>
                    <a:pt x="395" y="250"/>
                  </a:lnTo>
                  <a:lnTo>
                    <a:pt x="412" y="253"/>
                  </a:lnTo>
                  <a:lnTo>
                    <a:pt x="420" y="253"/>
                  </a:lnTo>
                  <a:lnTo>
                    <a:pt x="429" y="255"/>
                  </a:lnTo>
                  <a:lnTo>
                    <a:pt x="439" y="256"/>
                  </a:lnTo>
                  <a:lnTo>
                    <a:pt x="450" y="258"/>
                  </a:lnTo>
                  <a:lnTo>
                    <a:pt x="460" y="258"/>
                  </a:lnTo>
                  <a:lnTo>
                    <a:pt x="470" y="258"/>
                  </a:lnTo>
                  <a:lnTo>
                    <a:pt x="480" y="259"/>
                  </a:lnTo>
                  <a:lnTo>
                    <a:pt x="491" y="261"/>
                  </a:lnTo>
                  <a:lnTo>
                    <a:pt x="501" y="261"/>
                  </a:lnTo>
                  <a:lnTo>
                    <a:pt x="513" y="262"/>
                  </a:lnTo>
                  <a:lnTo>
                    <a:pt x="525" y="264"/>
                  </a:lnTo>
                  <a:lnTo>
                    <a:pt x="537" y="265"/>
                  </a:lnTo>
                  <a:lnTo>
                    <a:pt x="547" y="265"/>
                  </a:lnTo>
                  <a:lnTo>
                    <a:pt x="557" y="265"/>
                  </a:lnTo>
                  <a:lnTo>
                    <a:pt x="568" y="265"/>
                  </a:lnTo>
                  <a:lnTo>
                    <a:pt x="580" y="266"/>
                  </a:lnTo>
                  <a:lnTo>
                    <a:pt x="590" y="266"/>
                  </a:lnTo>
                  <a:lnTo>
                    <a:pt x="602" y="268"/>
                  </a:lnTo>
                  <a:lnTo>
                    <a:pt x="614" y="268"/>
                  </a:lnTo>
                  <a:lnTo>
                    <a:pt x="626" y="269"/>
                  </a:lnTo>
                  <a:lnTo>
                    <a:pt x="636" y="269"/>
                  </a:lnTo>
                  <a:lnTo>
                    <a:pt x="646" y="269"/>
                  </a:lnTo>
                  <a:lnTo>
                    <a:pt x="656" y="269"/>
                  </a:lnTo>
                  <a:lnTo>
                    <a:pt x="668" y="271"/>
                  </a:lnTo>
                  <a:lnTo>
                    <a:pt x="679" y="271"/>
                  </a:lnTo>
                  <a:lnTo>
                    <a:pt x="691" y="272"/>
                  </a:lnTo>
                  <a:lnTo>
                    <a:pt x="701" y="272"/>
                  </a:lnTo>
                  <a:lnTo>
                    <a:pt x="713" y="274"/>
                  </a:lnTo>
                  <a:lnTo>
                    <a:pt x="720" y="272"/>
                  </a:lnTo>
                  <a:lnTo>
                    <a:pt x="732" y="272"/>
                  </a:lnTo>
                  <a:lnTo>
                    <a:pt x="742" y="272"/>
                  </a:lnTo>
                  <a:lnTo>
                    <a:pt x="752" y="272"/>
                  </a:lnTo>
                  <a:lnTo>
                    <a:pt x="768" y="272"/>
                  </a:lnTo>
                  <a:lnTo>
                    <a:pt x="786" y="272"/>
                  </a:lnTo>
                  <a:lnTo>
                    <a:pt x="802" y="271"/>
                  </a:lnTo>
                  <a:lnTo>
                    <a:pt x="817" y="269"/>
                  </a:lnTo>
                  <a:lnTo>
                    <a:pt x="829" y="268"/>
                  </a:lnTo>
                  <a:lnTo>
                    <a:pt x="843" y="266"/>
                  </a:lnTo>
                  <a:lnTo>
                    <a:pt x="851" y="262"/>
                  </a:lnTo>
                  <a:lnTo>
                    <a:pt x="862" y="259"/>
                  </a:lnTo>
                  <a:lnTo>
                    <a:pt x="870" y="256"/>
                  </a:lnTo>
                  <a:lnTo>
                    <a:pt x="881" y="253"/>
                  </a:lnTo>
                  <a:lnTo>
                    <a:pt x="896" y="246"/>
                  </a:lnTo>
                  <a:lnTo>
                    <a:pt x="913" y="238"/>
                  </a:lnTo>
                  <a:lnTo>
                    <a:pt x="925" y="229"/>
                  </a:lnTo>
                  <a:lnTo>
                    <a:pt x="937" y="220"/>
                  </a:lnTo>
                  <a:lnTo>
                    <a:pt x="947" y="211"/>
                  </a:lnTo>
                  <a:lnTo>
                    <a:pt x="958" y="204"/>
                  </a:lnTo>
                  <a:lnTo>
                    <a:pt x="964" y="195"/>
                  </a:lnTo>
                  <a:lnTo>
                    <a:pt x="971" y="186"/>
                  </a:lnTo>
                  <a:lnTo>
                    <a:pt x="975" y="179"/>
                  </a:lnTo>
                  <a:lnTo>
                    <a:pt x="980" y="174"/>
                  </a:lnTo>
                  <a:lnTo>
                    <a:pt x="985" y="165"/>
                  </a:lnTo>
                  <a:lnTo>
                    <a:pt x="988" y="162"/>
                  </a:lnTo>
                  <a:lnTo>
                    <a:pt x="990" y="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nl-NL" sz="1350"/>
            </a:p>
          </p:txBody>
        </p:sp>
        <p:sp>
          <p:nvSpPr>
            <p:cNvPr id="26645" name="Freeform 27"/>
            <p:cNvSpPr>
              <a:spLocks/>
            </p:cNvSpPr>
            <p:nvPr/>
          </p:nvSpPr>
          <p:spPr bwMode="auto">
            <a:xfrm>
              <a:off x="3454400" y="3449638"/>
              <a:ext cx="1036638" cy="1117600"/>
            </a:xfrm>
            <a:custGeom>
              <a:avLst/>
              <a:gdLst>
                <a:gd name="T0" fmla="*/ 2147483647 w 1126"/>
                <a:gd name="T1" fmla="*/ 2147483647 h 1145"/>
                <a:gd name="T2" fmla="*/ 2147483647 w 1126"/>
                <a:gd name="T3" fmla="*/ 2147483647 h 1145"/>
                <a:gd name="T4" fmla="*/ 2147483647 w 1126"/>
                <a:gd name="T5" fmla="*/ 2147483647 h 1145"/>
                <a:gd name="T6" fmla="*/ 2147483647 w 1126"/>
                <a:gd name="T7" fmla="*/ 2147483647 h 1145"/>
                <a:gd name="T8" fmla="*/ 2147483647 w 1126"/>
                <a:gd name="T9" fmla="*/ 2147483647 h 1145"/>
                <a:gd name="T10" fmla="*/ 2147483647 w 1126"/>
                <a:gd name="T11" fmla="*/ 2147483647 h 1145"/>
                <a:gd name="T12" fmla="*/ 2147483647 w 1126"/>
                <a:gd name="T13" fmla="*/ 2147483647 h 1145"/>
                <a:gd name="T14" fmla="*/ 2147483647 w 1126"/>
                <a:gd name="T15" fmla="*/ 2147483647 h 1145"/>
                <a:gd name="T16" fmla="*/ 2147483647 w 1126"/>
                <a:gd name="T17" fmla="*/ 2147483647 h 1145"/>
                <a:gd name="T18" fmla="*/ 2147483647 w 1126"/>
                <a:gd name="T19" fmla="*/ 2147483647 h 1145"/>
                <a:gd name="T20" fmla="*/ 2147483647 w 1126"/>
                <a:gd name="T21" fmla="*/ 2147483647 h 1145"/>
                <a:gd name="T22" fmla="*/ 2147483647 w 1126"/>
                <a:gd name="T23" fmla="*/ 2147483647 h 1145"/>
                <a:gd name="T24" fmla="*/ 2147483647 w 1126"/>
                <a:gd name="T25" fmla="*/ 2147483647 h 1145"/>
                <a:gd name="T26" fmla="*/ 2147483647 w 1126"/>
                <a:gd name="T27" fmla="*/ 2147483647 h 1145"/>
                <a:gd name="T28" fmla="*/ 2147483647 w 1126"/>
                <a:gd name="T29" fmla="*/ 2147483647 h 1145"/>
                <a:gd name="T30" fmla="*/ 2147483647 w 1126"/>
                <a:gd name="T31" fmla="*/ 2147483647 h 1145"/>
                <a:gd name="T32" fmla="*/ 2147483647 w 1126"/>
                <a:gd name="T33" fmla="*/ 2147483647 h 1145"/>
                <a:gd name="T34" fmla="*/ 2147483647 w 1126"/>
                <a:gd name="T35" fmla="*/ 2147483647 h 1145"/>
                <a:gd name="T36" fmla="*/ 2147483647 w 1126"/>
                <a:gd name="T37" fmla="*/ 2147483647 h 1145"/>
                <a:gd name="T38" fmla="*/ 2147483647 w 1126"/>
                <a:gd name="T39" fmla="*/ 2147483647 h 1145"/>
                <a:gd name="T40" fmla="*/ 2147483647 w 1126"/>
                <a:gd name="T41" fmla="*/ 2147483647 h 1145"/>
                <a:gd name="T42" fmla="*/ 2147483647 w 1126"/>
                <a:gd name="T43" fmla="*/ 2147483647 h 1145"/>
                <a:gd name="T44" fmla="*/ 2147483647 w 1126"/>
                <a:gd name="T45" fmla="*/ 2147483647 h 1145"/>
                <a:gd name="T46" fmla="*/ 2147483647 w 1126"/>
                <a:gd name="T47" fmla="*/ 2147483647 h 1145"/>
                <a:gd name="T48" fmla="*/ 2147483647 w 1126"/>
                <a:gd name="T49" fmla="*/ 2147483647 h 1145"/>
                <a:gd name="T50" fmla="*/ 2147483647 w 1126"/>
                <a:gd name="T51" fmla="*/ 2147483647 h 1145"/>
                <a:gd name="T52" fmla="*/ 2147483647 w 1126"/>
                <a:gd name="T53" fmla="*/ 2147483647 h 1145"/>
                <a:gd name="T54" fmla="*/ 2147483647 w 1126"/>
                <a:gd name="T55" fmla="*/ 2147483647 h 1145"/>
                <a:gd name="T56" fmla="*/ 2147483647 w 1126"/>
                <a:gd name="T57" fmla="*/ 2147483647 h 1145"/>
                <a:gd name="T58" fmla="*/ 2147483647 w 1126"/>
                <a:gd name="T59" fmla="*/ 2147483647 h 1145"/>
                <a:gd name="T60" fmla="*/ 2147483647 w 1126"/>
                <a:gd name="T61" fmla="*/ 2147483647 h 1145"/>
                <a:gd name="T62" fmla="*/ 2147483647 w 1126"/>
                <a:gd name="T63" fmla="*/ 2147483647 h 1145"/>
                <a:gd name="T64" fmla="*/ 2147483647 w 1126"/>
                <a:gd name="T65" fmla="*/ 2147483647 h 1145"/>
                <a:gd name="T66" fmla="*/ 2147483647 w 1126"/>
                <a:gd name="T67" fmla="*/ 2147483647 h 1145"/>
                <a:gd name="T68" fmla="*/ 2147483647 w 1126"/>
                <a:gd name="T69" fmla="*/ 2147483647 h 1145"/>
                <a:gd name="T70" fmla="*/ 2147483647 w 1126"/>
                <a:gd name="T71" fmla="*/ 2147483647 h 1145"/>
                <a:gd name="T72" fmla="*/ 2147483647 w 1126"/>
                <a:gd name="T73" fmla="*/ 2147483647 h 1145"/>
                <a:gd name="T74" fmla="*/ 2147483647 w 1126"/>
                <a:gd name="T75" fmla="*/ 2147483647 h 1145"/>
                <a:gd name="T76" fmla="*/ 2147483647 w 1126"/>
                <a:gd name="T77" fmla="*/ 2147483647 h 1145"/>
                <a:gd name="T78" fmla="*/ 2147483647 w 1126"/>
                <a:gd name="T79" fmla="*/ 2147483647 h 1145"/>
                <a:gd name="T80" fmla="*/ 2147483647 w 1126"/>
                <a:gd name="T81" fmla="*/ 2147483647 h 1145"/>
                <a:gd name="T82" fmla="*/ 2147483647 w 1126"/>
                <a:gd name="T83" fmla="*/ 2147483647 h 1145"/>
                <a:gd name="T84" fmla="*/ 2147483647 w 1126"/>
                <a:gd name="T85" fmla="*/ 2147483647 h 1145"/>
                <a:gd name="T86" fmla="*/ 2147483647 w 1126"/>
                <a:gd name="T87" fmla="*/ 2147483647 h 1145"/>
                <a:gd name="T88" fmla="*/ 2147483647 w 1126"/>
                <a:gd name="T89" fmla="*/ 2147483647 h 1145"/>
                <a:gd name="T90" fmla="*/ 2147483647 w 1126"/>
                <a:gd name="T91" fmla="*/ 2147483647 h 1145"/>
                <a:gd name="T92" fmla="*/ 2147483647 w 1126"/>
                <a:gd name="T93" fmla="*/ 2147483647 h 1145"/>
                <a:gd name="T94" fmla="*/ 2147483647 w 1126"/>
                <a:gd name="T95" fmla="*/ 2147483647 h 1145"/>
                <a:gd name="T96" fmla="*/ 2147483647 w 1126"/>
                <a:gd name="T97" fmla="*/ 2147483647 h 1145"/>
                <a:gd name="T98" fmla="*/ 2147483647 w 1126"/>
                <a:gd name="T99" fmla="*/ 2147483647 h 1145"/>
                <a:gd name="T100" fmla="*/ 2147483647 w 1126"/>
                <a:gd name="T101" fmla="*/ 2147483647 h 1145"/>
                <a:gd name="T102" fmla="*/ 2147483647 w 1126"/>
                <a:gd name="T103" fmla="*/ 2147483647 h 1145"/>
                <a:gd name="T104" fmla="*/ 2147483647 w 1126"/>
                <a:gd name="T105" fmla="*/ 2147483647 h 1145"/>
                <a:gd name="T106" fmla="*/ 2147483647 w 1126"/>
                <a:gd name="T107" fmla="*/ 2147483647 h 1145"/>
                <a:gd name="T108" fmla="*/ 2147483647 w 1126"/>
                <a:gd name="T109" fmla="*/ 2147483647 h 1145"/>
                <a:gd name="T110" fmla="*/ 2147483647 w 1126"/>
                <a:gd name="T111" fmla="*/ 2147483647 h 1145"/>
                <a:gd name="T112" fmla="*/ 2147483647 w 1126"/>
                <a:gd name="T113" fmla="*/ 2147483647 h 1145"/>
                <a:gd name="T114" fmla="*/ 2147483647 w 1126"/>
                <a:gd name="T115" fmla="*/ 2147483647 h 1145"/>
                <a:gd name="T116" fmla="*/ 2147483647 w 1126"/>
                <a:gd name="T117" fmla="*/ 2147483647 h 1145"/>
                <a:gd name="T118" fmla="*/ 2147483647 w 1126"/>
                <a:gd name="T119" fmla="*/ 2147483647 h 1145"/>
                <a:gd name="T120" fmla="*/ 2147483647 w 1126"/>
                <a:gd name="T121" fmla="*/ 2147483647 h 114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126"/>
                <a:gd name="T184" fmla="*/ 0 h 1145"/>
                <a:gd name="T185" fmla="*/ 1126 w 1126"/>
                <a:gd name="T186" fmla="*/ 1145 h 114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126" h="1145">
                  <a:moveTo>
                    <a:pt x="558" y="106"/>
                  </a:moveTo>
                  <a:lnTo>
                    <a:pt x="101" y="37"/>
                  </a:lnTo>
                  <a:lnTo>
                    <a:pt x="214" y="125"/>
                  </a:lnTo>
                  <a:lnTo>
                    <a:pt x="211" y="125"/>
                  </a:lnTo>
                  <a:lnTo>
                    <a:pt x="202" y="130"/>
                  </a:lnTo>
                  <a:lnTo>
                    <a:pt x="190" y="137"/>
                  </a:lnTo>
                  <a:lnTo>
                    <a:pt x="176" y="148"/>
                  </a:lnTo>
                  <a:lnTo>
                    <a:pt x="168" y="152"/>
                  </a:lnTo>
                  <a:lnTo>
                    <a:pt x="159" y="160"/>
                  </a:lnTo>
                  <a:lnTo>
                    <a:pt x="149" y="166"/>
                  </a:lnTo>
                  <a:lnTo>
                    <a:pt x="140" y="175"/>
                  </a:lnTo>
                  <a:lnTo>
                    <a:pt x="130" y="182"/>
                  </a:lnTo>
                  <a:lnTo>
                    <a:pt x="122" y="191"/>
                  </a:lnTo>
                  <a:lnTo>
                    <a:pt x="111" y="201"/>
                  </a:lnTo>
                  <a:lnTo>
                    <a:pt x="103" y="212"/>
                  </a:lnTo>
                  <a:lnTo>
                    <a:pt x="93" y="221"/>
                  </a:lnTo>
                  <a:lnTo>
                    <a:pt x="82" y="231"/>
                  </a:lnTo>
                  <a:lnTo>
                    <a:pt x="74" y="242"/>
                  </a:lnTo>
                  <a:lnTo>
                    <a:pt x="67" y="254"/>
                  </a:lnTo>
                  <a:lnTo>
                    <a:pt x="58" y="264"/>
                  </a:lnTo>
                  <a:lnTo>
                    <a:pt x="52" y="276"/>
                  </a:lnTo>
                  <a:lnTo>
                    <a:pt x="46" y="289"/>
                  </a:lnTo>
                  <a:lnTo>
                    <a:pt x="43" y="303"/>
                  </a:lnTo>
                  <a:lnTo>
                    <a:pt x="38" y="316"/>
                  </a:lnTo>
                  <a:lnTo>
                    <a:pt x="34" y="330"/>
                  </a:lnTo>
                  <a:lnTo>
                    <a:pt x="33" y="343"/>
                  </a:lnTo>
                  <a:lnTo>
                    <a:pt x="33" y="356"/>
                  </a:lnTo>
                  <a:lnTo>
                    <a:pt x="33" y="370"/>
                  </a:lnTo>
                  <a:lnTo>
                    <a:pt x="36" y="385"/>
                  </a:lnTo>
                  <a:lnTo>
                    <a:pt x="41" y="400"/>
                  </a:lnTo>
                  <a:lnTo>
                    <a:pt x="48" y="416"/>
                  </a:lnTo>
                  <a:lnTo>
                    <a:pt x="50" y="422"/>
                  </a:lnTo>
                  <a:lnTo>
                    <a:pt x="53" y="429"/>
                  </a:lnTo>
                  <a:lnTo>
                    <a:pt x="57" y="437"/>
                  </a:lnTo>
                  <a:lnTo>
                    <a:pt x="62" y="446"/>
                  </a:lnTo>
                  <a:lnTo>
                    <a:pt x="65" y="453"/>
                  </a:lnTo>
                  <a:lnTo>
                    <a:pt x="70" y="462"/>
                  </a:lnTo>
                  <a:lnTo>
                    <a:pt x="75" y="471"/>
                  </a:lnTo>
                  <a:lnTo>
                    <a:pt x="81" y="482"/>
                  </a:lnTo>
                  <a:lnTo>
                    <a:pt x="84" y="490"/>
                  </a:lnTo>
                  <a:lnTo>
                    <a:pt x="89" y="499"/>
                  </a:lnTo>
                  <a:lnTo>
                    <a:pt x="94" y="510"/>
                  </a:lnTo>
                  <a:lnTo>
                    <a:pt x="99" y="520"/>
                  </a:lnTo>
                  <a:lnTo>
                    <a:pt x="105" y="531"/>
                  </a:lnTo>
                  <a:lnTo>
                    <a:pt x="111" y="543"/>
                  </a:lnTo>
                  <a:lnTo>
                    <a:pt x="118" y="553"/>
                  </a:lnTo>
                  <a:lnTo>
                    <a:pt x="125" y="565"/>
                  </a:lnTo>
                  <a:lnTo>
                    <a:pt x="130" y="574"/>
                  </a:lnTo>
                  <a:lnTo>
                    <a:pt x="135" y="586"/>
                  </a:lnTo>
                  <a:lnTo>
                    <a:pt x="142" y="596"/>
                  </a:lnTo>
                  <a:lnTo>
                    <a:pt x="149" y="608"/>
                  </a:lnTo>
                  <a:lnTo>
                    <a:pt x="154" y="619"/>
                  </a:lnTo>
                  <a:lnTo>
                    <a:pt x="161" y="631"/>
                  </a:lnTo>
                  <a:lnTo>
                    <a:pt x="168" y="643"/>
                  </a:lnTo>
                  <a:lnTo>
                    <a:pt x="176" y="654"/>
                  </a:lnTo>
                  <a:lnTo>
                    <a:pt x="182" y="665"/>
                  </a:lnTo>
                  <a:lnTo>
                    <a:pt x="190" y="677"/>
                  </a:lnTo>
                  <a:lnTo>
                    <a:pt x="195" y="689"/>
                  </a:lnTo>
                  <a:lnTo>
                    <a:pt x="204" y="702"/>
                  </a:lnTo>
                  <a:lnTo>
                    <a:pt x="211" y="713"/>
                  </a:lnTo>
                  <a:lnTo>
                    <a:pt x="219" y="724"/>
                  </a:lnTo>
                  <a:lnTo>
                    <a:pt x="224" y="736"/>
                  </a:lnTo>
                  <a:lnTo>
                    <a:pt x="233" y="750"/>
                  </a:lnTo>
                  <a:lnTo>
                    <a:pt x="238" y="760"/>
                  </a:lnTo>
                  <a:lnTo>
                    <a:pt x="247" y="771"/>
                  </a:lnTo>
                  <a:lnTo>
                    <a:pt x="253" y="781"/>
                  </a:lnTo>
                  <a:lnTo>
                    <a:pt x="262" y="793"/>
                  </a:lnTo>
                  <a:lnTo>
                    <a:pt x="269" y="803"/>
                  </a:lnTo>
                  <a:lnTo>
                    <a:pt x="274" y="815"/>
                  </a:lnTo>
                  <a:lnTo>
                    <a:pt x="281" y="826"/>
                  </a:lnTo>
                  <a:lnTo>
                    <a:pt x="289" y="838"/>
                  </a:lnTo>
                  <a:lnTo>
                    <a:pt x="294" y="848"/>
                  </a:lnTo>
                  <a:lnTo>
                    <a:pt x="303" y="859"/>
                  </a:lnTo>
                  <a:lnTo>
                    <a:pt x="308" y="869"/>
                  </a:lnTo>
                  <a:lnTo>
                    <a:pt x="317" y="879"/>
                  </a:lnTo>
                  <a:lnTo>
                    <a:pt x="322" y="888"/>
                  </a:lnTo>
                  <a:lnTo>
                    <a:pt x="330" y="899"/>
                  </a:lnTo>
                  <a:lnTo>
                    <a:pt x="335" y="908"/>
                  </a:lnTo>
                  <a:lnTo>
                    <a:pt x="344" y="918"/>
                  </a:lnTo>
                  <a:lnTo>
                    <a:pt x="349" y="926"/>
                  </a:lnTo>
                  <a:lnTo>
                    <a:pt x="356" y="935"/>
                  </a:lnTo>
                  <a:lnTo>
                    <a:pt x="361" y="942"/>
                  </a:lnTo>
                  <a:lnTo>
                    <a:pt x="368" y="951"/>
                  </a:lnTo>
                  <a:lnTo>
                    <a:pt x="380" y="966"/>
                  </a:lnTo>
                  <a:lnTo>
                    <a:pt x="392" y="981"/>
                  </a:lnTo>
                  <a:lnTo>
                    <a:pt x="400" y="991"/>
                  </a:lnTo>
                  <a:lnTo>
                    <a:pt x="411" y="1003"/>
                  </a:lnTo>
                  <a:lnTo>
                    <a:pt x="419" y="1012"/>
                  </a:lnTo>
                  <a:lnTo>
                    <a:pt x="430" y="1021"/>
                  </a:lnTo>
                  <a:lnTo>
                    <a:pt x="436" y="1026"/>
                  </a:lnTo>
                  <a:lnTo>
                    <a:pt x="447" y="1031"/>
                  </a:lnTo>
                  <a:lnTo>
                    <a:pt x="460" y="1037"/>
                  </a:lnTo>
                  <a:lnTo>
                    <a:pt x="476" y="1043"/>
                  </a:lnTo>
                  <a:lnTo>
                    <a:pt x="483" y="1045"/>
                  </a:lnTo>
                  <a:lnTo>
                    <a:pt x="491" y="1048"/>
                  </a:lnTo>
                  <a:lnTo>
                    <a:pt x="501" y="1049"/>
                  </a:lnTo>
                  <a:lnTo>
                    <a:pt x="512" y="1052"/>
                  </a:lnTo>
                  <a:lnTo>
                    <a:pt x="520" y="1054"/>
                  </a:lnTo>
                  <a:lnTo>
                    <a:pt x="530" y="1057"/>
                  </a:lnTo>
                  <a:lnTo>
                    <a:pt x="542" y="1058"/>
                  </a:lnTo>
                  <a:lnTo>
                    <a:pt x="554" y="1061"/>
                  </a:lnTo>
                  <a:lnTo>
                    <a:pt x="565" y="1061"/>
                  </a:lnTo>
                  <a:lnTo>
                    <a:pt x="575" y="1064"/>
                  </a:lnTo>
                  <a:lnTo>
                    <a:pt x="587" y="1064"/>
                  </a:lnTo>
                  <a:lnTo>
                    <a:pt x="599" y="1067"/>
                  </a:lnTo>
                  <a:lnTo>
                    <a:pt x="611" y="1069"/>
                  </a:lnTo>
                  <a:lnTo>
                    <a:pt x="623" y="1070"/>
                  </a:lnTo>
                  <a:lnTo>
                    <a:pt x="635" y="1072"/>
                  </a:lnTo>
                  <a:lnTo>
                    <a:pt x="649" y="1075"/>
                  </a:lnTo>
                  <a:lnTo>
                    <a:pt x="660" y="1075"/>
                  </a:lnTo>
                  <a:lnTo>
                    <a:pt x="674" y="1078"/>
                  </a:lnTo>
                  <a:lnTo>
                    <a:pt x="686" y="1078"/>
                  </a:lnTo>
                  <a:lnTo>
                    <a:pt x="700" y="1081"/>
                  </a:lnTo>
                  <a:lnTo>
                    <a:pt x="712" y="1081"/>
                  </a:lnTo>
                  <a:lnTo>
                    <a:pt x="726" y="1084"/>
                  </a:lnTo>
                  <a:lnTo>
                    <a:pt x="739" y="1084"/>
                  </a:lnTo>
                  <a:lnTo>
                    <a:pt x="753" y="1087"/>
                  </a:lnTo>
                  <a:lnTo>
                    <a:pt x="765" y="1087"/>
                  </a:lnTo>
                  <a:lnTo>
                    <a:pt x="777" y="1088"/>
                  </a:lnTo>
                  <a:lnTo>
                    <a:pt x="789" y="1088"/>
                  </a:lnTo>
                  <a:lnTo>
                    <a:pt x="802" y="1090"/>
                  </a:lnTo>
                  <a:lnTo>
                    <a:pt x="813" y="1090"/>
                  </a:lnTo>
                  <a:lnTo>
                    <a:pt x="826" y="1091"/>
                  </a:lnTo>
                  <a:lnTo>
                    <a:pt x="837" y="1093"/>
                  </a:lnTo>
                  <a:lnTo>
                    <a:pt x="850" y="1094"/>
                  </a:lnTo>
                  <a:lnTo>
                    <a:pt x="861" y="1094"/>
                  </a:lnTo>
                  <a:lnTo>
                    <a:pt x="873" y="1094"/>
                  </a:lnTo>
                  <a:lnTo>
                    <a:pt x="883" y="1096"/>
                  </a:lnTo>
                  <a:lnTo>
                    <a:pt x="895" y="1097"/>
                  </a:lnTo>
                  <a:lnTo>
                    <a:pt x="905" y="1097"/>
                  </a:lnTo>
                  <a:lnTo>
                    <a:pt x="915" y="1097"/>
                  </a:lnTo>
                  <a:lnTo>
                    <a:pt x="926" y="1099"/>
                  </a:lnTo>
                  <a:lnTo>
                    <a:pt x="936" y="1100"/>
                  </a:lnTo>
                  <a:lnTo>
                    <a:pt x="951" y="1100"/>
                  </a:lnTo>
                  <a:lnTo>
                    <a:pt x="968" y="1102"/>
                  </a:lnTo>
                  <a:lnTo>
                    <a:pt x="982" y="1102"/>
                  </a:lnTo>
                  <a:lnTo>
                    <a:pt x="994" y="1103"/>
                  </a:lnTo>
                  <a:lnTo>
                    <a:pt x="1003" y="1103"/>
                  </a:lnTo>
                  <a:lnTo>
                    <a:pt x="1011" y="1103"/>
                  </a:lnTo>
                  <a:lnTo>
                    <a:pt x="1015" y="1103"/>
                  </a:lnTo>
                  <a:lnTo>
                    <a:pt x="1018" y="1105"/>
                  </a:lnTo>
                  <a:lnTo>
                    <a:pt x="1076" y="663"/>
                  </a:lnTo>
                  <a:lnTo>
                    <a:pt x="469" y="601"/>
                  </a:lnTo>
                  <a:lnTo>
                    <a:pt x="498" y="559"/>
                  </a:lnTo>
                  <a:lnTo>
                    <a:pt x="501" y="559"/>
                  </a:lnTo>
                  <a:lnTo>
                    <a:pt x="515" y="561"/>
                  </a:lnTo>
                  <a:lnTo>
                    <a:pt x="524" y="561"/>
                  </a:lnTo>
                  <a:lnTo>
                    <a:pt x="534" y="564"/>
                  </a:lnTo>
                  <a:lnTo>
                    <a:pt x="548" y="565"/>
                  </a:lnTo>
                  <a:lnTo>
                    <a:pt x="563" y="568"/>
                  </a:lnTo>
                  <a:lnTo>
                    <a:pt x="578" y="569"/>
                  </a:lnTo>
                  <a:lnTo>
                    <a:pt x="595" y="572"/>
                  </a:lnTo>
                  <a:lnTo>
                    <a:pt x="604" y="572"/>
                  </a:lnTo>
                  <a:lnTo>
                    <a:pt x="614" y="575"/>
                  </a:lnTo>
                  <a:lnTo>
                    <a:pt x="625" y="575"/>
                  </a:lnTo>
                  <a:lnTo>
                    <a:pt x="635" y="578"/>
                  </a:lnTo>
                  <a:lnTo>
                    <a:pt x="645" y="578"/>
                  </a:lnTo>
                  <a:lnTo>
                    <a:pt x="655" y="581"/>
                  </a:lnTo>
                  <a:lnTo>
                    <a:pt x="667" y="581"/>
                  </a:lnTo>
                  <a:lnTo>
                    <a:pt x="679" y="584"/>
                  </a:lnTo>
                  <a:lnTo>
                    <a:pt x="690" y="586"/>
                  </a:lnTo>
                  <a:lnTo>
                    <a:pt x="702" y="587"/>
                  </a:lnTo>
                  <a:lnTo>
                    <a:pt x="714" y="589"/>
                  </a:lnTo>
                  <a:lnTo>
                    <a:pt x="727" y="592"/>
                  </a:lnTo>
                  <a:lnTo>
                    <a:pt x="737" y="592"/>
                  </a:lnTo>
                  <a:lnTo>
                    <a:pt x="749" y="593"/>
                  </a:lnTo>
                  <a:lnTo>
                    <a:pt x="761" y="595"/>
                  </a:lnTo>
                  <a:lnTo>
                    <a:pt x="775" y="596"/>
                  </a:lnTo>
                  <a:lnTo>
                    <a:pt x="787" y="596"/>
                  </a:lnTo>
                  <a:lnTo>
                    <a:pt x="801" y="599"/>
                  </a:lnTo>
                  <a:lnTo>
                    <a:pt x="813" y="599"/>
                  </a:lnTo>
                  <a:lnTo>
                    <a:pt x="826" y="602"/>
                  </a:lnTo>
                  <a:lnTo>
                    <a:pt x="838" y="602"/>
                  </a:lnTo>
                  <a:lnTo>
                    <a:pt x="852" y="605"/>
                  </a:lnTo>
                  <a:lnTo>
                    <a:pt x="864" y="605"/>
                  </a:lnTo>
                  <a:lnTo>
                    <a:pt x="878" y="608"/>
                  </a:lnTo>
                  <a:lnTo>
                    <a:pt x="890" y="608"/>
                  </a:lnTo>
                  <a:lnTo>
                    <a:pt x="903" y="611"/>
                  </a:lnTo>
                  <a:lnTo>
                    <a:pt x="917" y="611"/>
                  </a:lnTo>
                  <a:lnTo>
                    <a:pt x="931" y="614"/>
                  </a:lnTo>
                  <a:lnTo>
                    <a:pt x="943" y="614"/>
                  </a:lnTo>
                  <a:lnTo>
                    <a:pt x="956" y="616"/>
                  </a:lnTo>
                  <a:lnTo>
                    <a:pt x="968" y="617"/>
                  </a:lnTo>
                  <a:lnTo>
                    <a:pt x="982" y="619"/>
                  </a:lnTo>
                  <a:lnTo>
                    <a:pt x="994" y="619"/>
                  </a:lnTo>
                  <a:lnTo>
                    <a:pt x="1008" y="620"/>
                  </a:lnTo>
                  <a:lnTo>
                    <a:pt x="1020" y="622"/>
                  </a:lnTo>
                  <a:lnTo>
                    <a:pt x="1033" y="623"/>
                  </a:lnTo>
                  <a:lnTo>
                    <a:pt x="1044" y="623"/>
                  </a:lnTo>
                  <a:lnTo>
                    <a:pt x="1056" y="623"/>
                  </a:lnTo>
                  <a:lnTo>
                    <a:pt x="1068" y="623"/>
                  </a:lnTo>
                  <a:lnTo>
                    <a:pt x="1080" y="625"/>
                  </a:lnTo>
                  <a:lnTo>
                    <a:pt x="1090" y="625"/>
                  </a:lnTo>
                  <a:lnTo>
                    <a:pt x="1102" y="626"/>
                  </a:lnTo>
                  <a:lnTo>
                    <a:pt x="1114" y="626"/>
                  </a:lnTo>
                  <a:lnTo>
                    <a:pt x="1126" y="628"/>
                  </a:lnTo>
                  <a:lnTo>
                    <a:pt x="1124" y="631"/>
                  </a:lnTo>
                  <a:lnTo>
                    <a:pt x="1122" y="644"/>
                  </a:lnTo>
                  <a:lnTo>
                    <a:pt x="1119" y="651"/>
                  </a:lnTo>
                  <a:lnTo>
                    <a:pt x="1117" y="663"/>
                  </a:lnTo>
                  <a:lnTo>
                    <a:pt x="1116" y="675"/>
                  </a:lnTo>
                  <a:lnTo>
                    <a:pt x="1114" y="692"/>
                  </a:lnTo>
                  <a:lnTo>
                    <a:pt x="1112" y="698"/>
                  </a:lnTo>
                  <a:lnTo>
                    <a:pt x="1110" y="705"/>
                  </a:lnTo>
                  <a:lnTo>
                    <a:pt x="1109" y="714"/>
                  </a:lnTo>
                  <a:lnTo>
                    <a:pt x="1109" y="723"/>
                  </a:lnTo>
                  <a:lnTo>
                    <a:pt x="1107" y="730"/>
                  </a:lnTo>
                  <a:lnTo>
                    <a:pt x="1105" y="739"/>
                  </a:lnTo>
                  <a:lnTo>
                    <a:pt x="1104" y="748"/>
                  </a:lnTo>
                  <a:lnTo>
                    <a:pt x="1104" y="759"/>
                  </a:lnTo>
                  <a:lnTo>
                    <a:pt x="1102" y="768"/>
                  </a:lnTo>
                  <a:lnTo>
                    <a:pt x="1100" y="777"/>
                  </a:lnTo>
                  <a:lnTo>
                    <a:pt x="1098" y="787"/>
                  </a:lnTo>
                  <a:lnTo>
                    <a:pt x="1098" y="798"/>
                  </a:lnTo>
                  <a:lnTo>
                    <a:pt x="1097" y="808"/>
                  </a:lnTo>
                  <a:lnTo>
                    <a:pt x="1095" y="820"/>
                  </a:lnTo>
                  <a:lnTo>
                    <a:pt x="1093" y="830"/>
                  </a:lnTo>
                  <a:lnTo>
                    <a:pt x="1093" y="842"/>
                  </a:lnTo>
                  <a:lnTo>
                    <a:pt x="1090" y="851"/>
                  </a:lnTo>
                  <a:lnTo>
                    <a:pt x="1088" y="863"/>
                  </a:lnTo>
                  <a:lnTo>
                    <a:pt x="1086" y="872"/>
                  </a:lnTo>
                  <a:lnTo>
                    <a:pt x="1086" y="884"/>
                  </a:lnTo>
                  <a:lnTo>
                    <a:pt x="1083" y="894"/>
                  </a:lnTo>
                  <a:lnTo>
                    <a:pt x="1081" y="906"/>
                  </a:lnTo>
                  <a:lnTo>
                    <a:pt x="1080" y="917"/>
                  </a:lnTo>
                  <a:lnTo>
                    <a:pt x="1080" y="929"/>
                  </a:lnTo>
                  <a:lnTo>
                    <a:pt x="1078" y="938"/>
                  </a:lnTo>
                  <a:lnTo>
                    <a:pt x="1076" y="950"/>
                  </a:lnTo>
                  <a:lnTo>
                    <a:pt x="1074" y="958"/>
                  </a:lnTo>
                  <a:lnTo>
                    <a:pt x="1074" y="970"/>
                  </a:lnTo>
                  <a:lnTo>
                    <a:pt x="1073" y="981"/>
                  </a:lnTo>
                  <a:lnTo>
                    <a:pt x="1071" y="991"/>
                  </a:lnTo>
                  <a:lnTo>
                    <a:pt x="1069" y="1002"/>
                  </a:lnTo>
                  <a:lnTo>
                    <a:pt x="1069" y="1014"/>
                  </a:lnTo>
                  <a:lnTo>
                    <a:pt x="1068" y="1023"/>
                  </a:lnTo>
                  <a:lnTo>
                    <a:pt x="1066" y="1033"/>
                  </a:lnTo>
                  <a:lnTo>
                    <a:pt x="1064" y="1042"/>
                  </a:lnTo>
                  <a:lnTo>
                    <a:pt x="1064" y="1052"/>
                  </a:lnTo>
                  <a:lnTo>
                    <a:pt x="1062" y="1061"/>
                  </a:lnTo>
                  <a:lnTo>
                    <a:pt x="1061" y="1070"/>
                  </a:lnTo>
                  <a:lnTo>
                    <a:pt x="1061" y="1079"/>
                  </a:lnTo>
                  <a:lnTo>
                    <a:pt x="1061" y="1088"/>
                  </a:lnTo>
                  <a:lnTo>
                    <a:pt x="1057" y="1103"/>
                  </a:lnTo>
                  <a:lnTo>
                    <a:pt x="1057" y="1118"/>
                  </a:lnTo>
                  <a:lnTo>
                    <a:pt x="1057" y="1131"/>
                  </a:lnTo>
                  <a:lnTo>
                    <a:pt x="1057" y="1145"/>
                  </a:lnTo>
                  <a:lnTo>
                    <a:pt x="652" y="1112"/>
                  </a:lnTo>
                  <a:lnTo>
                    <a:pt x="649" y="1110"/>
                  </a:lnTo>
                  <a:lnTo>
                    <a:pt x="642" y="1110"/>
                  </a:lnTo>
                  <a:lnTo>
                    <a:pt x="631" y="1109"/>
                  </a:lnTo>
                  <a:lnTo>
                    <a:pt x="618" y="1109"/>
                  </a:lnTo>
                  <a:lnTo>
                    <a:pt x="607" y="1107"/>
                  </a:lnTo>
                  <a:lnTo>
                    <a:pt x="599" y="1106"/>
                  </a:lnTo>
                  <a:lnTo>
                    <a:pt x="589" y="1105"/>
                  </a:lnTo>
                  <a:lnTo>
                    <a:pt x="580" y="1105"/>
                  </a:lnTo>
                  <a:lnTo>
                    <a:pt x="570" y="1103"/>
                  </a:lnTo>
                  <a:lnTo>
                    <a:pt x="560" y="1102"/>
                  </a:lnTo>
                  <a:lnTo>
                    <a:pt x="549" y="1100"/>
                  </a:lnTo>
                  <a:lnTo>
                    <a:pt x="539" y="1100"/>
                  </a:lnTo>
                  <a:lnTo>
                    <a:pt x="527" y="1097"/>
                  </a:lnTo>
                  <a:lnTo>
                    <a:pt x="515" y="1094"/>
                  </a:lnTo>
                  <a:lnTo>
                    <a:pt x="505" y="1091"/>
                  </a:lnTo>
                  <a:lnTo>
                    <a:pt x="495" y="1090"/>
                  </a:lnTo>
                  <a:lnTo>
                    <a:pt x="483" y="1087"/>
                  </a:lnTo>
                  <a:lnTo>
                    <a:pt x="472" y="1084"/>
                  </a:lnTo>
                  <a:lnTo>
                    <a:pt x="462" y="1081"/>
                  </a:lnTo>
                  <a:lnTo>
                    <a:pt x="452" y="1079"/>
                  </a:lnTo>
                  <a:lnTo>
                    <a:pt x="442" y="1075"/>
                  </a:lnTo>
                  <a:lnTo>
                    <a:pt x="431" y="1070"/>
                  </a:lnTo>
                  <a:lnTo>
                    <a:pt x="423" y="1066"/>
                  </a:lnTo>
                  <a:lnTo>
                    <a:pt x="416" y="1063"/>
                  </a:lnTo>
                  <a:lnTo>
                    <a:pt x="400" y="1054"/>
                  </a:lnTo>
                  <a:lnTo>
                    <a:pt x="392" y="1045"/>
                  </a:lnTo>
                  <a:lnTo>
                    <a:pt x="380" y="1031"/>
                  </a:lnTo>
                  <a:lnTo>
                    <a:pt x="370" y="1017"/>
                  </a:lnTo>
                  <a:lnTo>
                    <a:pt x="363" y="1008"/>
                  </a:lnTo>
                  <a:lnTo>
                    <a:pt x="356" y="999"/>
                  </a:lnTo>
                  <a:lnTo>
                    <a:pt x="349" y="990"/>
                  </a:lnTo>
                  <a:lnTo>
                    <a:pt x="344" y="982"/>
                  </a:lnTo>
                  <a:lnTo>
                    <a:pt x="335" y="970"/>
                  </a:lnTo>
                  <a:lnTo>
                    <a:pt x="329" y="960"/>
                  </a:lnTo>
                  <a:lnTo>
                    <a:pt x="320" y="950"/>
                  </a:lnTo>
                  <a:lnTo>
                    <a:pt x="313" y="939"/>
                  </a:lnTo>
                  <a:lnTo>
                    <a:pt x="305" y="927"/>
                  </a:lnTo>
                  <a:lnTo>
                    <a:pt x="298" y="917"/>
                  </a:lnTo>
                  <a:lnTo>
                    <a:pt x="289" y="906"/>
                  </a:lnTo>
                  <a:lnTo>
                    <a:pt x="282" y="896"/>
                  </a:lnTo>
                  <a:lnTo>
                    <a:pt x="272" y="882"/>
                  </a:lnTo>
                  <a:lnTo>
                    <a:pt x="265" y="872"/>
                  </a:lnTo>
                  <a:lnTo>
                    <a:pt x="257" y="859"/>
                  </a:lnTo>
                  <a:lnTo>
                    <a:pt x="252" y="848"/>
                  </a:lnTo>
                  <a:lnTo>
                    <a:pt x="241" y="836"/>
                  </a:lnTo>
                  <a:lnTo>
                    <a:pt x="236" y="826"/>
                  </a:lnTo>
                  <a:lnTo>
                    <a:pt x="228" y="814"/>
                  </a:lnTo>
                  <a:lnTo>
                    <a:pt x="223" y="805"/>
                  </a:lnTo>
                  <a:lnTo>
                    <a:pt x="214" y="793"/>
                  </a:lnTo>
                  <a:lnTo>
                    <a:pt x="207" y="783"/>
                  </a:lnTo>
                  <a:lnTo>
                    <a:pt x="202" y="774"/>
                  </a:lnTo>
                  <a:lnTo>
                    <a:pt x="197" y="765"/>
                  </a:lnTo>
                  <a:lnTo>
                    <a:pt x="190" y="756"/>
                  </a:lnTo>
                  <a:lnTo>
                    <a:pt x="185" y="747"/>
                  </a:lnTo>
                  <a:lnTo>
                    <a:pt x="180" y="739"/>
                  </a:lnTo>
                  <a:lnTo>
                    <a:pt x="176" y="733"/>
                  </a:lnTo>
                  <a:lnTo>
                    <a:pt x="171" y="724"/>
                  </a:lnTo>
                  <a:lnTo>
                    <a:pt x="166" y="717"/>
                  </a:lnTo>
                  <a:lnTo>
                    <a:pt x="161" y="708"/>
                  </a:lnTo>
                  <a:lnTo>
                    <a:pt x="156" y="701"/>
                  </a:lnTo>
                  <a:lnTo>
                    <a:pt x="149" y="690"/>
                  </a:lnTo>
                  <a:lnTo>
                    <a:pt x="144" y="681"/>
                  </a:lnTo>
                  <a:lnTo>
                    <a:pt x="137" y="671"/>
                  </a:lnTo>
                  <a:lnTo>
                    <a:pt x="132" y="660"/>
                  </a:lnTo>
                  <a:lnTo>
                    <a:pt x="123" y="648"/>
                  </a:lnTo>
                  <a:lnTo>
                    <a:pt x="118" y="637"/>
                  </a:lnTo>
                  <a:lnTo>
                    <a:pt x="110" y="625"/>
                  </a:lnTo>
                  <a:lnTo>
                    <a:pt x="105" y="614"/>
                  </a:lnTo>
                  <a:lnTo>
                    <a:pt x="98" y="602"/>
                  </a:lnTo>
                  <a:lnTo>
                    <a:pt x="91" y="590"/>
                  </a:lnTo>
                  <a:lnTo>
                    <a:pt x="84" y="578"/>
                  </a:lnTo>
                  <a:lnTo>
                    <a:pt x="79" y="568"/>
                  </a:lnTo>
                  <a:lnTo>
                    <a:pt x="70" y="555"/>
                  </a:lnTo>
                  <a:lnTo>
                    <a:pt x="64" y="543"/>
                  </a:lnTo>
                  <a:lnTo>
                    <a:pt x="57" y="531"/>
                  </a:lnTo>
                  <a:lnTo>
                    <a:pt x="52" y="519"/>
                  </a:lnTo>
                  <a:lnTo>
                    <a:pt x="45" y="507"/>
                  </a:lnTo>
                  <a:lnTo>
                    <a:pt x="40" y="496"/>
                  </a:lnTo>
                  <a:lnTo>
                    <a:pt x="34" y="485"/>
                  </a:lnTo>
                  <a:lnTo>
                    <a:pt x="31" y="476"/>
                  </a:lnTo>
                  <a:lnTo>
                    <a:pt x="26" y="465"/>
                  </a:lnTo>
                  <a:lnTo>
                    <a:pt x="21" y="455"/>
                  </a:lnTo>
                  <a:lnTo>
                    <a:pt x="16" y="446"/>
                  </a:lnTo>
                  <a:lnTo>
                    <a:pt x="14" y="438"/>
                  </a:lnTo>
                  <a:lnTo>
                    <a:pt x="9" y="429"/>
                  </a:lnTo>
                  <a:lnTo>
                    <a:pt x="7" y="422"/>
                  </a:lnTo>
                  <a:lnTo>
                    <a:pt x="5" y="414"/>
                  </a:lnTo>
                  <a:lnTo>
                    <a:pt x="5" y="410"/>
                  </a:lnTo>
                  <a:lnTo>
                    <a:pt x="2" y="397"/>
                  </a:lnTo>
                  <a:lnTo>
                    <a:pt x="0" y="383"/>
                  </a:lnTo>
                  <a:lnTo>
                    <a:pt x="0" y="370"/>
                  </a:lnTo>
                  <a:lnTo>
                    <a:pt x="0" y="358"/>
                  </a:lnTo>
                  <a:lnTo>
                    <a:pt x="0" y="344"/>
                  </a:lnTo>
                  <a:lnTo>
                    <a:pt x="0" y="331"/>
                  </a:lnTo>
                  <a:lnTo>
                    <a:pt x="2" y="318"/>
                  </a:lnTo>
                  <a:lnTo>
                    <a:pt x="7" y="304"/>
                  </a:lnTo>
                  <a:lnTo>
                    <a:pt x="9" y="291"/>
                  </a:lnTo>
                  <a:lnTo>
                    <a:pt x="14" y="277"/>
                  </a:lnTo>
                  <a:lnTo>
                    <a:pt x="19" y="264"/>
                  </a:lnTo>
                  <a:lnTo>
                    <a:pt x="26" y="252"/>
                  </a:lnTo>
                  <a:lnTo>
                    <a:pt x="31" y="239"/>
                  </a:lnTo>
                  <a:lnTo>
                    <a:pt x="41" y="228"/>
                  </a:lnTo>
                  <a:lnTo>
                    <a:pt x="50" y="216"/>
                  </a:lnTo>
                  <a:lnTo>
                    <a:pt x="62" y="207"/>
                  </a:lnTo>
                  <a:lnTo>
                    <a:pt x="70" y="195"/>
                  </a:lnTo>
                  <a:lnTo>
                    <a:pt x="81" y="186"/>
                  </a:lnTo>
                  <a:lnTo>
                    <a:pt x="89" y="178"/>
                  </a:lnTo>
                  <a:lnTo>
                    <a:pt x="99" y="170"/>
                  </a:lnTo>
                  <a:lnTo>
                    <a:pt x="115" y="157"/>
                  </a:lnTo>
                  <a:lnTo>
                    <a:pt x="130" y="146"/>
                  </a:lnTo>
                  <a:lnTo>
                    <a:pt x="139" y="136"/>
                  </a:lnTo>
                  <a:lnTo>
                    <a:pt x="147" y="131"/>
                  </a:lnTo>
                  <a:lnTo>
                    <a:pt x="152" y="127"/>
                  </a:lnTo>
                  <a:lnTo>
                    <a:pt x="156" y="127"/>
                  </a:lnTo>
                  <a:lnTo>
                    <a:pt x="5" y="0"/>
                  </a:lnTo>
                  <a:lnTo>
                    <a:pt x="594" y="73"/>
                  </a:lnTo>
                  <a:lnTo>
                    <a:pt x="630" y="137"/>
                  </a:lnTo>
                  <a:lnTo>
                    <a:pt x="558" y="1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nl-NL" sz="1350"/>
            </a:p>
          </p:txBody>
        </p:sp>
        <p:sp>
          <p:nvSpPr>
            <p:cNvPr id="26646" name="Freeform 28"/>
            <p:cNvSpPr>
              <a:spLocks/>
            </p:cNvSpPr>
            <p:nvPr/>
          </p:nvSpPr>
          <p:spPr bwMode="auto">
            <a:xfrm>
              <a:off x="3730625" y="3519488"/>
              <a:ext cx="495300" cy="901700"/>
            </a:xfrm>
            <a:custGeom>
              <a:avLst/>
              <a:gdLst>
                <a:gd name="T0" fmla="*/ 2147483647 w 538"/>
                <a:gd name="T1" fmla="*/ 2147483647 h 921"/>
                <a:gd name="T2" fmla="*/ 2147483647 w 538"/>
                <a:gd name="T3" fmla="*/ 2147483647 h 921"/>
                <a:gd name="T4" fmla="*/ 2147483647 w 538"/>
                <a:gd name="T5" fmla="*/ 2147483647 h 921"/>
                <a:gd name="T6" fmla="*/ 2147483647 w 538"/>
                <a:gd name="T7" fmla="*/ 2147483647 h 921"/>
                <a:gd name="T8" fmla="*/ 2147483647 w 538"/>
                <a:gd name="T9" fmla="*/ 2147483647 h 921"/>
                <a:gd name="T10" fmla="*/ 2147483647 w 538"/>
                <a:gd name="T11" fmla="*/ 2147483647 h 921"/>
                <a:gd name="T12" fmla="*/ 2147483647 w 538"/>
                <a:gd name="T13" fmla="*/ 2147483647 h 921"/>
                <a:gd name="T14" fmla="*/ 2147483647 w 538"/>
                <a:gd name="T15" fmla="*/ 2147483647 h 921"/>
                <a:gd name="T16" fmla="*/ 2147483647 w 538"/>
                <a:gd name="T17" fmla="*/ 2147483647 h 921"/>
                <a:gd name="T18" fmla="*/ 2147483647 w 538"/>
                <a:gd name="T19" fmla="*/ 2147483647 h 921"/>
                <a:gd name="T20" fmla="*/ 2147483647 w 538"/>
                <a:gd name="T21" fmla="*/ 2147483647 h 921"/>
                <a:gd name="T22" fmla="*/ 2147483647 w 538"/>
                <a:gd name="T23" fmla="*/ 2147483647 h 921"/>
                <a:gd name="T24" fmla="*/ 2147483647 w 538"/>
                <a:gd name="T25" fmla="*/ 2147483647 h 921"/>
                <a:gd name="T26" fmla="*/ 2147483647 w 538"/>
                <a:gd name="T27" fmla="*/ 2147483647 h 921"/>
                <a:gd name="T28" fmla="*/ 2147483647 w 538"/>
                <a:gd name="T29" fmla="*/ 2147483647 h 921"/>
                <a:gd name="T30" fmla="*/ 2147483647 w 538"/>
                <a:gd name="T31" fmla="*/ 2147483647 h 921"/>
                <a:gd name="T32" fmla="*/ 2147483647 w 538"/>
                <a:gd name="T33" fmla="*/ 2147483647 h 921"/>
                <a:gd name="T34" fmla="*/ 2147483647 w 538"/>
                <a:gd name="T35" fmla="*/ 2147483647 h 921"/>
                <a:gd name="T36" fmla="*/ 2147483647 w 538"/>
                <a:gd name="T37" fmla="*/ 2147483647 h 921"/>
                <a:gd name="T38" fmla="*/ 2147483647 w 538"/>
                <a:gd name="T39" fmla="*/ 2147483647 h 921"/>
                <a:gd name="T40" fmla="*/ 2147483647 w 538"/>
                <a:gd name="T41" fmla="*/ 2147483647 h 921"/>
                <a:gd name="T42" fmla="*/ 2147483647 w 538"/>
                <a:gd name="T43" fmla="*/ 2147483647 h 921"/>
                <a:gd name="T44" fmla="*/ 2147483647 w 538"/>
                <a:gd name="T45" fmla="*/ 2147483647 h 921"/>
                <a:gd name="T46" fmla="*/ 2147483647 w 538"/>
                <a:gd name="T47" fmla="*/ 2147483647 h 921"/>
                <a:gd name="T48" fmla="*/ 2147483647 w 538"/>
                <a:gd name="T49" fmla="*/ 2147483647 h 921"/>
                <a:gd name="T50" fmla="*/ 2147483647 w 538"/>
                <a:gd name="T51" fmla="*/ 2147483647 h 921"/>
                <a:gd name="T52" fmla="*/ 2147483647 w 538"/>
                <a:gd name="T53" fmla="*/ 2147483647 h 921"/>
                <a:gd name="T54" fmla="*/ 2147483647 w 538"/>
                <a:gd name="T55" fmla="*/ 2147483647 h 921"/>
                <a:gd name="T56" fmla="*/ 2147483647 w 538"/>
                <a:gd name="T57" fmla="*/ 2147483647 h 921"/>
                <a:gd name="T58" fmla="*/ 2147483647 w 538"/>
                <a:gd name="T59" fmla="*/ 2147483647 h 921"/>
                <a:gd name="T60" fmla="*/ 2147483647 w 538"/>
                <a:gd name="T61" fmla="*/ 2147483647 h 921"/>
                <a:gd name="T62" fmla="*/ 2147483647 w 538"/>
                <a:gd name="T63" fmla="*/ 2147483647 h 921"/>
                <a:gd name="T64" fmla="*/ 2147483647 w 538"/>
                <a:gd name="T65" fmla="*/ 2147483647 h 921"/>
                <a:gd name="T66" fmla="*/ 2147483647 w 538"/>
                <a:gd name="T67" fmla="*/ 2147483647 h 921"/>
                <a:gd name="T68" fmla="*/ 2147483647 w 538"/>
                <a:gd name="T69" fmla="*/ 2147483647 h 921"/>
                <a:gd name="T70" fmla="*/ 2147483647 w 538"/>
                <a:gd name="T71" fmla="*/ 2147483647 h 921"/>
                <a:gd name="T72" fmla="*/ 2147483647 w 538"/>
                <a:gd name="T73" fmla="*/ 2147483647 h 921"/>
                <a:gd name="T74" fmla="*/ 2147483647 w 538"/>
                <a:gd name="T75" fmla="*/ 2147483647 h 921"/>
                <a:gd name="T76" fmla="*/ 2147483647 w 538"/>
                <a:gd name="T77" fmla="*/ 2147483647 h 921"/>
                <a:gd name="T78" fmla="*/ 2147483647 w 538"/>
                <a:gd name="T79" fmla="*/ 2147483647 h 921"/>
                <a:gd name="T80" fmla="*/ 2147483647 w 538"/>
                <a:gd name="T81" fmla="*/ 2147483647 h 921"/>
                <a:gd name="T82" fmla="*/ 0 w 538"/>
                <a:gd name="T83" fmla="*/ 2147483647 h 921"/>
                <a:gd name="T84" fmla="*/ 2147483647 w 538"/>
                <a:gd name="T85" fmla="*/ 2147483647 h 921"/>
                <a:gd name="T86" fmla="*/ 2147483647 w 538"/>
                <a:gd name="T87" fmla="*/ 2147483647 h 921"/>
                <a:gd name="T88" fmla="*/ 2147483647 w 538"/>
                <a:gd name="T89" fmla="*/ 2147483647 h 92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38"/>
                <a:gd name="T136" fmla="*/ 0 h 921"/>
                <a:gd name="T137" fmla="*/ 538 w 538"/>
                <a:gd name="T138" fmla="*/ 921 h 92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38" h="921">
                  <a:moveTo>
                    <a:pt x="99" y="921"/>
                  </a:moveTo>
                  <a:lnTo>
                    <a:pt x="97" y="918"/>
                  </a:lnTo>
                  <a:lnTo>
                    <a:pt x="94" y="915"/>
                  </a:lnTo>
                  <a:lnTo>
                    <a:pt x="89" y="908"/>
                  </a:lnTo>
                  <a:lnTo>
                    <a:pt x="85" y="900"/>
                  </a:lnTo>
                  <a:lnTo>
                    <a:pt x="77" y="890"/>
                  </a:lnTo>
                  <a:lnTo>
                    <a:pt x="71" y="878"/>
                  </a:lnTo>
                  <a:lnTo>
                    <a:pt x="63" y="865"/>
                  </a:lnTo>
                  <a:lnTo>
                    <a:pt x="58" y="853"/>
                  </a:lnTo>
                  <a:lnTo>
                    <a:pt x="51" y="836"/>
                  </a:lnTo>
                  <a:lnTo>
                    <a:pt x="46" y="821"/>
                  </a:lnTo>
                  <a:lnTo>
                    <a:pt x="41" y="805"/>
                  </a:lnTo>
                  <a:lnTo>
                    <a:pt x="39" y="790"/>
                  </a:lnTo>
                  <a:lnTo>
                    <a:pt x="35" y="774"/>
                  </a:lnTo>
                  <a:lnTo>
                    <a:pt x="37" y="759"/>
                  </a:lnTo>
                  <a:lnTo>
                    <a:pt x="41" y="744"/>
                  </a:lnTo>
                  <a:lnTo>
                    <a:pt x="47" y="730"/>
                  </a:lnTo>
                  <a:lnTo>
                    <a:pt x="49" y="722"/>
                  </a:lnTo>
                  <a:lnTo>
                    <a:pt x="54" y="714"/>
                  </a:lnTo>
                  <a:lnTo>
                    <a:pt x="59" y="704"/>
                  </a:lnTo>
                  <a:lnTo>
                    <a:pt x="68" y="695"/>
                  </a:lnTo>
                  <a:lnTo>
                    <a:pt x="75" y="683"/>
                  </a:lnTo>
                  <a:lnTo>
                    <a:pt x="83" y="672"/>
                  </a:lnTo>
                  <a:lnTo>
                    <a:pt x="94" y="659"/>
                  </a:lnTo>
                  <a:lnTo>
                    <a:pt x="106" y="647"/>
                  </a:lnTo>
                  <a:lnTo>
                    <a:pt x="116" y="632"/>
                  </a:lnTo>
                  <a:lnTo>
                    <a:pt x="126" y="619"/>
                  </a:lnTo>
                  <a:lnTo>
                    <a:pt x="138" y="605"/>
                  </a:lnTo>
                  <a:lnTo>
                    <a:pt x="152" y="592"/>
                  </a:lnTo>
                  <a:lnTo>
                    <a:pt x="162" y="577"/>
                  </a:lnTo>
                  <a:lnTo>
                    <a:pt x="176" y="564"/>
                  </a:lnTo>
                  <a:lnTo>
                    <a:pt x="189" y="550"/>
                  </a:lnTo>
                  <a:lnTo>
                    <a:pt x="203" y="537"/>
                  </a:lnTo>
                  <a:lnTo>
                    <a:pt x="213" y="522"/>
                  </a:lnTo>
                  <a:lnTo>
                    <a:pt x="225" y="508"/>
                  </a:lnTo>
                  <a:lnTo>
                    <a:pt x="237" y="495"/>
                  </a:lnTo>
                  <a:lnTo>
                    <a:pt x="249" y="483"/>
                  </a:lnTo>
                  <a:lnTo>
                    <a:pt x="260" y="470"/>
                  </a:lnTo>
                  <a:lnTo>
                    <a:pt x="272" y="458"/>
                  </a:lnTo>
                  <a:lnTo>
                    <a:pt x="282" y="447"/>
                  </a:lnTo>
                  <a:lnTo>
                    <a:pt x="292" y="438"/>
                  </a:lnTo>
                  <a:lnTo>
                    <a:pt x="299" y="428"/>
                  </a:lnTo>
                  <a:lnTo>
                    <a:pt x="307" y="420"/>
                  </a:lnTo>
                  <a:lnTo>
                    <a:pt x="314" y="412"/>
                  </a:lnTo>
                  <a:lnTo>
                    <a:pt x="321" y="407"/>
                  </a:lnTo>
                  <a:lnTo>
                    <a:pt x="330" y="398"/>
                  </a:lnTo>
                  <a:lnTo>
                    <a:pt x="333" y="397"/>
                  </a:lnTo>
                  <a:lnTo>
                    <a:pt x="538" y="511"/>
                  </a:lnTo>
                  <a:lnTo>
                    <a:pt x="295" y="0"/>
                  </a:lnTo>
                  <a:lnTo>
                    <a:pt x="258" y="33"/>
                  </a:lnTo>
                  <a:lnTo>
                    <a:pt x="258" y="34"/>
                  </a:lnTo>
                  <a:lnTo>
                    <a:pt x="261" y="42"/>
                  </a:lnTo>
                  <a:lnTo>
                    <a:pt x="263" y="46"/>
                  </a:lnTo>
                  <a:lnTo>
                    <a:pt x="266" y="52"/>
                  </a:lnTo>
                  <a:lnTo>
                    <a:pt x="272" y="60"/>
                  </a:lnTo>
                  <a:lnTo>
                    <a:pt x="277" y="69"/>
                  </a:lnTo>
                  <a:lnTo>
                    <a:pt x="280" y="76"/>
                  </a:lnTo>
                  <a:lnTo>
                    <a:pt x="285" y="87"/>
                  </a:lnTo>
                  <a:lnTo>
                    <a:pt x="290" y="96"/>
                  </a:lnTo>
                  <a:lnTo>
                    <a:pt x="297" y="109"/>
                  </a:lnTo>
                  <a:lnTo>
                    <a:pt x="302" y="119"/>
                  </a:lnTo>
                  <a:lnTo>
                    <a:pt x="311" y="133"/>
                  </a:lnTo>
                  <a:lnTo>
                    <a:pt x="318" y="146"/>
                  </a:lnTo>
                  <a:lnTo>
                    <a:pt x="326" y="161"/>
                  </a:lnTo>
                  <a:lnTo>
                    <a:pt x="331" y="175"/>
                  </a:lnTo>
                  <a:lnTo>
                    <a:pt x="340" y="188"/>
                  </a:lnTo>
                  <a:lnTo>
                    <a:pt x="347" y="203"/>
                  </a:lnTo>
                  <a:lnTo>
                    <a:pt x="355" y="219"/>
                  </a:lnTo>
                  <a:lnTo>
                    <a:pt x="362" y="234"/>
                  </a:lnTo>
                  <a:lnTo>
                    <a:pt x="371" y="251"/>
                  </a:lnTo>
                  <a:lnTo>
                    <a:pt x="374" y="258"/>
                  </a:lnTo>
                  <a:lnTo>
                    <a:pt x="379" y="265"/>
                  </a:lnTo>
                  <a:lnTo>
                    <a:pt x="383" y="274"/>
                  </a:lnTo>
                  <a:lnTo>
                    <a:pt x="388" y="283"/>
                  </a:lnTo>
                  <a:lnTo>
                    <a:pt x="395" y="298"/>
                  </a:lnTo>
                  <a:lnTo>
                    <a:pt x="403" y="315"/>
                  </a:lnTo>
                  <a:lnTo>
                    <a:pt x="407" y="322"/>
                  </a:lnTo>
                  <a:lnTo>
                    <a:pt x="410" y="331"/>
                  </a:lnTo>
                  <a:lnTo>
                    <a:pt x="414" y="339"/>
                  </a:lnTo>
                  <a:lnTo>
                    <a:pt x="419" y="347"/>
                  </a:lnTo>
                  <a:lnTo>
                    <a:pt x="422" y="355"/>
                  </a:lnTo>
                  <a:lnTo>
                    <a:pt x="426" y="364"/>
                  </a:lnTo>
                  <a:lnTo>
                    <a:pt x="429" y="371"/>
                  </a:lnTo>
                  <a:lnTo>
                    <a:pt x="434" y="380"/>
                  </a:lnTo>
                  <a:lnTo>
                    <a:pt x="437" y="388"/>
                  </a:lnTo>
                  <a:lnTo>
                    <a:pt x="441" y="397"/>
                  </a:lnTo>
                  <a:lnTo>
                    <a:pt x="444" y="404"/>
                  </a:lnTo>
                  <a:lnTo>
                    <a:pt x="449" y="413"/>
                  </a:lnTo>
                  <a:lnTo>
                    <a:pt x="330" y="344"/>
                  </a:lnTo>
                  <a:lnTo>
                    <a:pt x="325" y="346"/>
                  </a:lnTo>
                  <a:lnTo>
                    <a:pt x="316" y="355"/>
                  </a:lnTo>
                  <a:lnTo>
                    <a:pt x="309" y="359"/>
                  </a:lnTo>
                  <a:lnTo>
                    <a:pt x="302" y="368"/>
                  </a:lnTo>
                  <a:lnTo>
                    <a:pt x="294" y="377"/>
                  </a:lnTo>
                  <a:lnTo>
                    <a:pt x="285" y="388"/>
                  </a:lnTo>
                  <a:lnTo>
                    <a:pt x="273" y="397"/>
                  </a:lnTo>
                  <a:lnTo>
                    <a:pt x="261" y="409"/>
                  </a:lnTo>
                  <a:lnTo>
                    <a:pt x="249" y="422"/>
                  </a:lnTo>
                  <a:lnTo>
                    <a:pt x="237" y="435"/>
                  </a:lnTo>
                  <a:lnTo>
                    <a:pt x="224" y="449"/>
                  </a:lnTo>
                  <a:lnTo>
                    <a:pt x="210" y="464"/>
                  </a:lnTo>
                  <a:lnTo>
                    <a:pt x="196" y="479"/>
                  </a:lnTo>
                  <a:lnTo>
                    <a:pt x="184" y="495"/>
                  </a:lnTo>
                  <a:lnTo>
                    <a:pt x="169" y="508"/>
                  </a:lnTo>
                  <a:lnTo>
                    <a:pt x="155" y="525"/>
                  </a:lnTo>
                  <a:lnTo>
                    <a:pt x="140" y="540"/>
                  </a:lnTo>
                  <a:lnTo>
                    <a:pt x="128" y="556"/>
                  </a:lnTo>
                  <a:lnTo>
                    <a:pt x="112" y="571"/>
                  </a:lnTo>
                  <a:lnTo>
                    <a:pt x="100" y="587"/>
                  </a:lnTo>
                  <a:lnTo>
                    <a:pt x="87" y="602"/>
                  </a:lnTo>
                  <a:lnTo>
                    <a:pt x="77" y="619"/>
                  </a:lnTo>
                  <a:lnTo>
                    <a:pt x="65" y="632"/>
                  </a:lnTo>
                  <a:lnTo>
                    <a:pt x="54" y="647"/>
                  </a:lnTo>
                  <a:lnTo>
                    <a:pt x="44" y="660"/>
                  </a:lnTo>
                  <a:lnTo>
                    <a:pt x="35" y="674"/>
                  </a:lnTo>
                  <a:lnTo>
                    <a:pt x="27" y="686"/>
                  </a:lnTo>
                  <a:lnTo>
                    <a:pt x="22" y="698"/>
                  </a:lnTo>
                  <a:lnTo>
                    <a:pt x="15" y="708"/>
                  </a:lnTo>
                  <a:lnTo>
                    <a:pt x="13" y="720"/>
                  </a:lnTo>
                  <a:lnTo>
                    <a:pt x="8" y="727"/>
                  </a:lnTo>
                  <a:lnTo>
                    <a:pt x="6" y="736"/>
                  </a:lnTo>
                  <a:lnTo>
                    <a:pt x="3" y="745"/>
                  </a:lnTo>
                  <a:lnTo>
                    <a:pt x="3" y="754"/>
                  </a:lnTo>
                  <a:lnTo>
                    <a:pt x="0" y="769"/>
                  </a:lnTo>
                  <a:lnTo>
                    <a:pt x="0" y="786"/>
                  </a:lnTo>
                  <a:lnTo>
                    <a:pt x="0" y="799"/>
                  </a:lnTo>
                  <a:lnTo>
                    <a:pt x="3" y="812"/>
                  </a:lnTo>
                  <a:lnTo>
                    <a:pt x="5" y="824"/>
                  </a:lnTo>
                  <a:lnTo>
                    <a:pt x="10" y="838"/>
                  </a:lnTo>
                  <a:lnTo>
                    <a:pt x="13" y="847"/>
                  </a:lnTo>
                  <a:lnTo>
                    <a:pt x="17" y="856"/>
                  </a:lnTo>
                  <a:lnTo>
                    <a:pt x="20" y="863"/>
                  </a:lnTo>
                  <a:lnTo>
                    <a:pt x="25" y="871"/>
                  </a:lnTo>
                  <a:lnTo>
                    <a:pt x="32" y="879"/>
                  </a:lnTo>
                  <a:lnTo>
                    <a:pt x="35" y="884"/>
                  </a:lnTo>
                  <a:lnTo>
                    <a:pt x="99" y="9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nl-NL" sz="1350"/>
            </a:p>
          </p:txBody>
        </p:sp>
        <p:sp>
          <p:nvSpPr>
            <p:cNvPr id="26647" name="Freeform 29"/>
            <p:cNvSpPr>
              <a:spLocks/>
            </p:cNvSpPr>
            <p:nvPr/>
          </p:nvSpPr>
          <p:spPr bwMode="auto">
            <a:xfrm>
              <a:off x="4232275" y="3624263"/>
              <a:ext cx="190500" cy="255587"/>
            </a:xfrm>
            <a:custGeom>
              <a:avLst/>
              <a:gdLst>
                <a:gd name="T0" fmla="*/ 2147483647 w 208"/>
                <a:gd name="T1" fmla="*/ 0 h 259"/>
                <a:gd name="T2" fmla="*/ 2147483647 w 208"/>
                <a:gd name="T3" fmla="*/ 2147483647 h 259"/>
                <a:gd name="T4" fmla="*/ 2147483647 w 208"/>
                <a:gd name="T5" fmla="*/ 2147483647 h 259"/>
                <a:gd name="T6" fmla="*/ 2147483647 w 208"/>
                <a:gd name="T7" fmla="*/ 2147483647 h 259"/>
                <a:gd name="T8" fmla="*/ 2147483647 w 208"/>
                <a:gd name="T9" fmla="*/ 2147483647 h 259"/>
                <a:gd name="T10" fmla="*/ 2147483647 w 208"/>
                <a:gd name="T11" fmla="*/ 2147483647 h 259"/>
                <a:gd name="T12" fmla="*/ 2147483647 w 208"/>
                <a:gd name="T13" fmla="*/ 2147483647 h 259"/>
                <a:gd name="T14" fmla="*/ 2147483647 w 208"/>
                <a:gd name="T15" fmla="*/ 2147483647 h 259"/>
                <a:gd name="T16" fmla="*/ 2147483647 w 208"/>
                <a:gd name="T17" fmla="*/ 2147483647 h 259"/>
                <a:gd name="T18" fmla="*/ 2147483647 w 208"/>
                <a:gd name="T19" fmla="*/ 2147483647 h 259"/>
                <a:gd name="T20" fmla="*/ 2147483647 w 208"/>
                <a:gd name="T21" fmla="*/ 2147483647 h 259"/>
                <a:gd name="T22" fmla="*/ 2147483647 w 208"/>
                <a:gd name="T23" fmla="*/ 2147483647 h 259"/>
                <a:gd name="T24" fmla="*/ 2147483647 w 208"/>
                <a:gd name="T25" fmla="*/ 2147483647 h 259"/>
                <a:gd name="T26" fmla="*/ 2147483647 w 208"/>
                <a:gd name="T27" fmla="*/ 2147483647 h 259"/>
                <a:gd name="T28" fmla="*/ 2147483647 w 208"/>
                <a:gd name="T29" fmla="*/ 2147483647 h 259"/>
                <a:gd name="T30" fmla="*/ 2147483647 w 208"/>
                <a:gd name="T31" fmla="*/ 2147483647 h 259"/>
                <a:gd name="T32" fmla="*/ 2147483647 w 208"/>
                <a:gd name="T33" fmla="*/ 2147483647 h 259"/>
                <a:gd name="T34" fmla="*/ 2147483647 w 208"/>
                <a:gd name="T35" fmla="*/ 2147483647 h 259"/>
                <a:gd name="T36" fmla="*/ 2147483647 w 208"/>
                <a:gd name="T37" fmla="*/ 2147483647 h 259"/>
                <a:gd name="T38" fmla="*/ 2147483647 w 208"/>
                <a:gd name="T39" fmla="*/ 2147483647 h 259"/>
                <a:gd name="T40" fmla="*/ 2147483647 w 208"/>
                <a:gd name="T41" fmla="*/ 2147483647 h 259"/>
                <a:gd name="T42" fmla="*/ 2147483647 w 208"/>
                <a:gd name="T43" fmla="*/ 2147483647 h 259"/>
                <a:gd name="T44" fmla="*/ 2147483647 w 208"/>
                <a:gd name="T45" fmla="*/ 2147483647 h 259"/>
                <a:gd name="T46" fmla="*/ 2147483647 w 208"/>
                <a:gd name="T47" fmla="*/ 2147483647 h 259"/>
                <a:gd name="T48" fmla="*/ 2147483647 w 208"/>
                <a:gd name="T49" fmla="*/ 2147483647 h 259"/>
                <a:gd name="T50" fmla="*/ 2147483647 w 208"/>
                <a:gd name="T51" fmla="*/ 2147483647 h 259"/>
                <a:gd name="T52" fmla="*/ 2147483647 w 208"/>
                <a:gd name="T53" fmla="*/ 2147483647 h 259"/>
                <a:gd name="T54" fmla="*/ 2147483647 w 208"/>
                <a:gd name="T55" fmla="*/ 2147483647 h 259"/>
                <a:gd name="T56" fmla="*/ 2147483647 w 208"/>
                <a:gd name="T57" fmla="*/ 2147483647 h 259"/>
                <a:gd name="T58" fmla="*/ 0 w 208"/>
                <a:gd name="T59" fmla="*/ 2147483647 h 259"/>
                <a:gd name="T60" fmla="*/ 2147483647 w 208"/>
                <a:gd name="T61" fmla="*/ 2147483647 h 259"/>
                <a:gd name="T62" fmla="*/ 2147483647 w 208"/>
                <a:gd name="T63" fmla="*/ 2147483647 h 259"/>
                <a:gd name="T64" fmla="*/ 2147483647 w 208"/>
                <a:gd name="T65" fmla="*/ 2147483647 h 259"/>
                <a:gd name="T66" fmla="*/ 2147483647 w 208"/>
                <a:gd name="T67" fmla="*/ 2147483647 h 259"/>
                <a:gd name="T68" fmla="*/ 2147483647 w 208"/>
                <a:gd name="T69" fmla="*/ 2147483647 h 259"/>
                <a:gd name="T70" fmla="*/ 2147483647 w 208"/>
                <a:gd name="T71" fmla="*/ 2147483647 h 259"/>
                <a:gd name="T72" fmla="*/ 2147483647 w 208"/>
                <a:gd name="T73" fmla="*/ 2147483647 h 259"/>
                <a:gd name="T74" fmla="*/ 2147483647 w 208"/>
                <a:gd name="T75" fmla="*/ 2147483647 h 259"/>
                <a:gd name="T76" fmla="*/ 2147483647 w 208"/>
                <a:gd name="T77" fmla="*/ 2147483647 h 259"/>
                <a:gd name="T78" fmla="*/ 2147483647 w 208"/>
                <a:gd name="T79" fmla="*/ 2147483647 h 259"/>
                <a:gd name="T80" fmla="*/ 2147483647 w 208"/>
                <a:gd name="T81" fmla="*/ 2147483647 h 259"/>
                <a:gd name="T82" fmla="*/ 2147483647 w 208"/>
                <a:gd name="T83" fmla="*/ 2147483647 h 259"/>
                <a:gd name="T84" fmla="*/ 2147483647 w 208"/>
                <a:gd name="T85" fmla="*/ 2147483647 h 259"/>
                <a:gd name="T86" fmla="*/ 2147483647 w 208"/>
                <a:gd name="T87" fmla="*/ 2147483647 h 259"/>
                <a:gd name="T88" fmla="*/ 2147483647 w 208"/>
                <a:gd name="T89" fmla="*/ 0 h 259"/>
                <a:gd name="T90" fmla="*/ 2147483647 w 208"/>
                <a:gd name="T91" fmla="*/ 0 h 25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08"/>
                <a:gd name="T139" fmla="*/ 0 h 259"/>
                <a:gd name="T140" fmla="*/ 208 w 208"/>
                <a:gd name="T141" fmla="*/ 259 h 25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08" h="259">
                  <a:moveTo>
                    <a:pt x="88" y="0"/>
                  </a:moveTo>
                  <a:lnTo>
                    <a:pt x="193" y="38"/>
                  </a:lnTo>
                  <a:lnTo>
                    <a:pt x="208" y="99"/>
                  </a:lnTo>
                  <a:lnTo>
                    <a:pt x="201" y="105"/>
                  </a:lnTo>
                  <a:lnTo>
                    <a:pt x="196" y="119"/>
                  </a:lnTo>
                  <a:lnTo>
                    <a:pt x="193" y="126"/>
                  </a:lnTo>
                  <a:lnTo>
                    <a:pt x="186" y="134"/>
                  </a:lnTo>
                  <a:lnTo>
                    <a:pt x="179" y="141"/>
                  </a:lnTo>
                  <a:lnTo>
                    <a:pt x="177" y="144"/>
                  </a:lnTo>
                  <a:lnTo>
                    <a:pt x="119" y="187"/>
                  </a:lnTo>
                  <a:lnTo>
                    <a:pt x="112" y="184"/>
                  </a:lnTo>
                  <a:lnTo>
                    <a:pt x="99" y="180"/>
                  </a:lnTo>
                  <a:lnTo>
                    <a:pt x="82" y="172"/>
                  </a:lnTo>
                  <a:lnTo>
                    <a:pt x="71" y="168"/>
                  </a:lnTo>
                  <a:lnTo>
                    <a:pt x="66" y="169"/>
                  </a:lnTo>
                  <a:lnTo>
                    <a:pt x="59" y="178"/>
                  </a:lnTo>
                  <a:lnTo>
                    <a:pt x="54" y="183"/>
                  </a:lnTo>
                  <a:lnTo>
                    <a:pt x="51" y="190"/>
                  </a:lnTo>
                  <a:lnTo>
                    <a:pt x="46" y="199"/>
                  </a:lnTo>
                  <a:lnTo>
                    <a:pt x="42" y="208"/>
                  </a:lnTo>
                  <a:lnTo>
                    <a:pt x="37" y="216"/>
                  </a:lnTo>
                  <a:lnTo>
                    <a:pt x="32" y="225"/>
                  </a:lnTo>
                  <a:lnTo>
                    <a:pt x="29" y="232"/>
                  </a:lnTo>
                  <a:lnTo>
                    <a:pt x="25" y="241"/>
                  </a:lnTo>
                  <a:lnTo>
                    <a:pt x="20" y="251"/>
                  </a:lnTo>
                  <a:lnTo>
                    <a:pt x="20" y="259"/>
                  </a:lnTo>
                  <a:lnTo>
                    <a:pt x="17" y="257"/>
                  </a:lnTo>
                  <a:lnTo>
                    <a:pt x="10" y="248"/>
                  </a:lnTo>
                  <a:lnTo>
                    <a:pt x="1" y="238"/>
                  </a:lnTo>
                  <a:lnTo>
                    <a:pt x="0" y="233"/>
                  </a:lnTo>
                  <a:lnTo>
                    <a:pt x="63" y="143"/>
                  </a:lnTo>
                  <a:lnTo>
                    <a:pt x="119" y="159"/>
                  </a:lnTo>
                  <a:lnTo>
                    <a:pt x="123" y="156"/>
                  </a:lnTo>
                  <a:lnTo>
                    <a:pt x="135" y="152"/>
                  </a:lnTo>
                  <a:lnTo>
                    <a:pt x="147" y="146"/>
                  </a:lnTo>
                  <a:lnTo>
                    <a:pt x="155" y="141"/>
                  </a:lnTo>
                  <a:lnTo>
                    <a:pt x="155" y="135"/>
                  </a:lnTo>
                  <a:lnTo>
                    <a:pt x="159" y="129"/>
                  </a:lnTo>
                  <a:lnTo>
                    <a:pt x="162" y="120"/>
                  </a:lnTo>
                  <a:lnTo>
                    <a:pt x="167" y="113"/>
                  </a:lnTo>
                  <a:lnTo>
                    <a:pt x="176" y="98"/>
                  </a:lnTo>
                  <a:lnTo>
                    <a:pt x="181" y="93"/>
                  </a:lnTo>
                  <a:lnTo>
                    <a:pt x="171" y="46"/>
                  </a:lnTo>
                  <a:lnTo>
                    <a:pt x="77" y="16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nl-NL" sz="1350"/>
            </a:p>
          </p:txBody>
        </p:sp>
        <p:sp>
          <p:nvSpPr>
            <p:cNvPr id="26648" name="Freeform 30"/>
            <p:cNvSpPr>
              <a:spLocks/>
            </p:cNvSpPr>
            <p:nvPr/>
          </p:nvSpPr>
          <p:spPr bwMode="auto">
            <a:xfrm>
              <a:off x="4333875" y="3941763"/>
              <a:ext cx="282575" cy="60325"/>
            </a:xfrm>
            <a:custGeom>
              <a:avLst/>
              <a:gdLst>
                <a:gd name="T0" fmla="*/ 0 w 307"/>
                <a:gd name="T1" fmla="*/ 2147483647 h 60"/>
                <a:gd name="T2" fmla="*/ 2147483647 w 307"/>
                <a:gd name="T3" fmla="*/ 2147483647 h 60"/>
                <a:gd name="T4" fmla="*/ 2147483647 w 307"/>
                <a:gd name="T5" fmla="*/ 2147483647 h 60"/>
                <a:gd name="T6" fmla="*/ 2147483647 w 307"/>
                <a:gd name="T7" fmla="*/ 2147483647 h 60"/>
                <a:gd name="T8" fmla="*/ 2147483647 w 307"/>
                <a:gd name="T9" fmla="*/ 2147483647 h 60"/>
                <a:gd name="T10" fmla="*/ 2147483647 w 307"/>
                <a:gd name="T11" fmla="*/ 2147483647 h 60"/>
                <a:gd name="T12" fmla="*/ 2147483647 w 307"/>
                <a:gd name="T13" fmla="*/ 2147483647 h 60"/>
                <a:gd name="T14" fmla="*/ 2147483647 w 307"/>
                <a:gd name="T15" fmla="*/ 2147483647 h 60"/>
                <a:gd name="T16" fmla="*/ 2147483647 w 307"/>
                <a:gd name="T17" fmla="*/ 0 h 60"/>
                <a:gd name="T18" fmla="*/ 2147483647 w 307"/>
                <a:gd name="T19" fmla="*/ 0 h 60"/>
                <a:gd name="T20" fmla="*/ 2147483647 w 307"/>
                <a:gd name="T21" fmla="*/ 2147483647 h 60"/>
                <a:gd name="T22" fmla="*/ 2147483647 w 307"/>
                <a:gd name="T23" fmla="*/ 2147483647 h 60"/>
                <a:gd name="T24" fmla="*/ 2147483647 w 307"/>
                <a:gd name="T25" fmla="*/ 2147483647 h 60"/>
                <a:gd name="T26" fmla="*/ 2147483647 w 307"/>
                <a:gd name="T27" fmla="*/ 2147483647 h 60"/>
                <a:gd name="T28" fmla="*/ 2147483647 w 307"/>
                <a:gd name="T29" fmla="*/ 2147483647 h 60"/>
                <a:gd name="T30" fmla="*/ 2147483647 w 307"/>
                <a:gd name="T31" fmla="*/ 2147483647 h 60"/>
                <a:gd name="T32" fmla="*/ 2147483647 w 307"/>
                <a:gd name="T33" fmla="*/ 2147483647 h 60"/>
                <a:gd name="T34" fmla="*/ 2147483647 w 307"/>
                <a:gd name="T35" fmla="*/ 2147483647 h 60"/>
                <a:gd name="T36" fmla="*/ 2147483647 w 307"/>
                <a:gd name="T37" fmla="*/ 2147483647 h 60"/>
                <a:gd name="T38" fmla="*/ 2147483647 w 307"/>
                <a:gd name="T39" fmla="*/ 2147483647 h 60"/>
                <a:gd name="T40" fmla="*/ 2147483647 w 307"/>
                <a:gd name="T41" fmla="*/ 2147483647 h 60"/>
                <a:gd name="T42" fmla="*/ 2147483647 w 307"/>
                <a:gd name="T43" fmla="*/ 2147483647 h 60"/>
                <a:gd name="T44" fmla="*/ 2147483647 w 307"/>
                <a:gd name="T45" fmla="*/ 2147483647 h 60"/>
                <a:gd name="T46" fmla="*/ 2147483647 w 307"/>
                <a:gd name="T47" fmla="*/ 2147483647 h 60"/>
                <a:gd name="T48" fmla="*/ 2147483647 w 307"/>
                <a:gd name="T49" fmla="*/ 2147483647 h 60"/>
                <a:gd name="T50" fmla="*/ 2147483647 w 307"/>
                <a:gd name="T51" fmla="*/ 2147483647 h 60"/>
                <a:gd name="T52" fmla="*/ 2147483647 w 307"/>
                <a:gd name="T53" fmla="*/ 2147483647 h 60"/>
                <a:gd name="T54" fmla="*/ 2147483647 w 307"/>
                <a:gd name="T55" fmla="*/ 2147483647 h 60"/>
                <a:gd name="T56" fmla="*/ 2147483647 w 307"/>
                <a:gd name="T57" fmla="*/ 2147483647 h 60"/>
                <a:gd name="T58" fmla="*/ 2147483647 w 307"/>
                <a:gd name="T59" fmla="*/ 2147483647 h 60"/>
                <a:gd name="T60" fmla="*/ 2147483647 w 307"/>
                <a:gd name="T61" fmla="*/ 2147483647 h 60"/>
                <a:gd name="T62" fmla="*/ 2147483647 w 307"/>
                <a:gd name="T63" fmla="*/ 2147483647 h 60"/>
                <a:gd name="T64" fmla="*/ 2147483647 w 307"/>
                <a:gd name="T65" fmla="*/ 2147483647 h 60"/>
                <a:gd name="T66" fmla="*/ 0 w 307"/>
                <a:gd name="T67" fmla="*/ 2147483647 h 60"/>
                <a:gd name="T68" fmla="*/ 0 w 307"/>
                <a:gd name="T69" fmla="*/ 2147483647 h 6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07"/>
                <a:gd name="T106" fmla="*/ 0 h 60"/>
                <a:gd name="T107" fmla="*/ 307 w 307"/>
                <a:gd name="T108" fmla="*/ 60 h 6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07" h="60">
                  <a:moveTo>
                    <a:pt x="0" y="47"/>
                  </a:moveTo>
                  <a:lnTo>
                    <a:pt x="53" y="15"/>
                  </a:lnTo>
                  <a:lnTo>
                    <a:pt x="59" y="12"/>
                  </a:lnTo>
                  <a:lnTo>
                    <a:pt x="72" y="11"/>
                  </a:lnTo>
                  <a:lnTo>
                    <a:pt x="79" y="8"/>
                  </a:lnTo>
                  <a:lnTo>
                    <a:pt x="88" y="6"/>
                  </a:lnTo>
                  <a:lnTo>
                    <a:pt x="96" y="3"/>
                  </a:lnTo>
                  <a:lnTo>
                    <a:pt x="103" y="3"/>
                  </a:lnTo>
                  <a:lnTo>
                    <a:pt x="112" y="0"/>
                  </a:lnTo>
                  <a:lnTo>
                    <a:pt x="125" y="0"/>
                  </a:lnTo>
                  <a:lnTo>
                    <a:pt x="137" y="2"/>
                  </a:lnTo>
                  <a:lnTo>
                    <a:pt x="148" y="5"/>
                  </a:lnTo>
                  <a:lnTo>
                    <a:pt x="158" y="3"/>
                  </a:lnTo>
                  <a:lnTo>
                    <a:pt x="175" y="3"/>
                  </a:lnTo>
                  <a:lnTo>
                    <a:pt x="190" y="3"/>
                  </a:lnTo>
                  <a:lnTo>
                    <a:pt x="204" y="5"/>
                  </a:lnTo>
                  <a:lnTo>
                    <a:pt x="207" y="5"/>
                  </a:lnTo>
                  <a:lnTo>
                    <a:pt x="218" y="6"/>
                  </a:lnTo>
                  <a:lnTo>
                    <a:pt x="228" y="8"/>
                  </a:lnTo>
                  <a:lnTo>
                    <a:pt x="240" y="9"/>
                  </a:lnTo>
                  <a:lnTo>
                    <a:pt x="248" y="9"/>
                  </a:lnTo>
                  <a:lnTo>
                    <a:pt x="259" y="11"/>
                  </a:lnTo>
                  <a:lnTo>
                    <a:pt x="267" y="12"/>
                  </a:lnTo>
                  <a:lnTo>
                    <a:pt x="272" y="15"/>
                  </a:lnTo>
                  <a:lnTo>
                    <a:pt x="281" y="24"/>
                  </a:lnTo>
                  <a:lnTo>
                    <a:pt x="293" y="39"/>
                  </a:lnTo>
                  <a:lnTo>
                    <a:pt x="301" y="53"/>
                  </a:lnTo>
                  <a:lnTo>
                    <a:pt x="307" y="59"/>
                  </a:lnTo>
                  <a:lnTo>
                    <a:pt x="238" y="30"/>
                  </a:lnTo>
                  <a:lnTo>
                    <a:pt x="170" y="24"/>
                  </a:lnTo>
                  <a:lnTo>
                    <a:pt x="113" y="21"/>
                  </a:lnTo>
                  <a:lnTo>
                    <a:pt x="69" y="30"/>
                  </a:lnTo>
                  <a:lnTo>
                    <a:pt x="21" y="60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nl-NL" sz="1350"/>
            </a:p>
          </p:txBody>
        </p:sp>
        <p:sp>
          <p:nvSpPr>
            <p:cNvPr id="26649" name="Freeform 31"/>
            <p:cNvSpPr>
              <a:spLocks/>
            </p:cNvSpPr>
            <p:nvPr/>
          </p:nvSpPr>
          <p:spPr bwMode="auto">
            <a:xfrm>
              <a:off x="4473575" y="3608388"/>
              <a:ext cx="196850" cy="339725"/>
            </a:xfrm>
            <a:custGeom>
              <a:avLst/>
              <a:gdLst>
                <a:gd name="T0" fmla="*/ 2147483647 w 212"/>
                <a:gd name="T1" fmla="*/ 0 h 346"/>
                <a:gd name="T2" fmla="*/ 2147483647 w 212"/>
                <a:gd name="T3" fmla="*/ 2147483647 h 346"/>
                <a:gd name="T4" fmla="*/ 2147483647 w 212"/>
                <a:gd name="T5" fmla="*/ 2147483647 h 346"/>
                <a:gd name="T6" fmla="*/ 2147483647 w 212"/>
                <a:gd name="T7" fmla="*/ 2147483647 h 346"/>
                <a:gd name="T8" fmla="*/ 2147483647 w 212"/>
                <a:gd name="T9" fmla="*/ 2147483647 h 346"/>
                <a:gd name="T10" fmla="*/ 2147483647 w 212"/>
                <a:gd name="T11" fmla="*/ 2147483647 h 346"/>
                <a:gd name="T12" fmla="*/ 2147483647 w 212"/>
                <a:gd name="T13" fmla="*/ 2147483647 h 346"/>
                <a:gd name="T14" fmla="*/ 2147483647 w 212"/>
                <a:gd name="T15" fmla="*/ 2147483647 h 346"/>
                <a:gd name="T16" fmla="*/ 2147483647 w 212"/>
                <a:gd name="T17" fmla="*/ 2147483647 h 346"/>
                <a:gd name="T18" fmla="*/ 2147483647 w 212"/>
                <a:gd name="T19" fmla="*/ 2147483647 h 346"/>
                <a:gd name="T20" fmla="*/ 2147483647 w 212"/>
                <a:gd name="T21" fmla="*/ 2147483647 h 346"/>
                <a:gd name="T22" fmla="*/ 2147483647 w 212"/>
                <a:gd name="T23" fmla="*/ 2147483647 h 346"/>
                <a:gd name="T24" fmla="*/ 2147483647 w 212"/>
                <a:gd name="T25" fmla="*/ 2147483647 h 346"/>
                <a:gd name="T26" fmla="*/ 2147483647 w 212"/>
                <a:gd name="T27" fmla="*/ 2147483647 h 346"/>
                <a:gd name="T28" fmla="*/ 2147483647 w 212"/>
                <a:gd name="T29" fmla="*/ 2147483647 h 346"/>
                <a:gd name="T30" fmla="*/ 0 w 212"/>
                <a:gd name="T31" fmla="*/ 2147483647 h 346"/>
                <a:gd name="T32" fmla="*/ 0 w 212"/>
                <a:gd name="T33" fmla="*/ 2147483647 h 346"/>
                <a:gd name="T34" fmla="*/ 0 w 212"/>
                <a:gd name="T35" fmla="*/ 2147483647 h 346"/>
                <a:gd name="T36" fmla="*/ 0 w 212"/>
                <a:gd name="T37" fmla="*/ 2147483647 h 346"/>
                <a:gd name="T38" fmla="*/ 2147483647 w 212"/>
                <a:gd name="T39" fmla="*/ 2147483647 h 346"/>
                <a:gd name="T40" fmla="*/ 2147483647 w 212"/>
                <a:gd name="T41" fmla="*/ 2147483647 h 346"/>
                <a:gd name="T42" fmla="*/ 2147483647 w 212"/>
                <a:gd name="T43" fmla="*/ 2147483647 h 346"/>
                <a:gd name="T44" fmla="*/ 2147483647 w 212"/>
                <a:gd name="T45" fmla="*/ 2147483647 h 346"/>
                <a:gd name="T46" fmla="*/ 2147483647 w 212"/>
                <a:gd name="T47" fmla="*/ 2147483647 h 346"/>
                <a:gd name="T48" fmla="*/ 2147483647 w 212"/>
                <a:gd name="T49" fmla="*/ 2147483647 h 346"/>
                <a:gd name="T50" fmla="*/ 2147483647 w 212"/>
                <a:gd name="T51" fmla="*/ 2147483647 h 346"/>
                <a:gd name="T52" fmla="*/ 2147483647 w 212"/>
                <a:gd name="T53" fmla="*/ 2147483647 h 346"/>
                <a:gd name="T54" fmla="*/ 2147483647 w 212"/>
                <a:gd name="T55" fmla="*/ 2147483647 h 346"/>
                <a:gd name="T56" fmla="*/ 2147483647 w 212"/>
                <a:gd name="T57" fmla="*/ 2147483647 h 346"/>
                <a:gd name="T58" fmla="*/ 2147483647 w 212"/>
                <a:gd name="T59" fmla="*/ 2147483647 h 346"/>
                <a:gd name="T60" fmla="*/ 2147483647 w 212"/>
                <a:gd name="T61" fmla="*/ 2147483647 h 346"/>
                <a:gd name="T62" fmla="*/ 2147483647 w 212"/>
                <a:gd name="T63" fmla="*/ 2147483647 h 346"/>
                <a:gd name="T64" fmla="*/ 2147483647 w 212"/>
                <a:gd name="T65" fmla="*/ 2147483647 h 346"/>
                <a:gd name="T66" fmla="*/ 2147483647 w 212"/>
                <a:gd name="T67" fmla="*/ 2147483647 h 346"/>
                <a:gd name="T68" fmla="*/ 2147483647 w 212"/>
                <a:gd name="T69" fmla="*/ 2147483647 h 346"/>
                <a:gd name="T70" fmla="*/ 2147483647 w 212"/>
                <a:gd name="T71" fmla="*/ 2147483647 h 346"/>
                <a:gd name="T72" fmla="*/ 2147483647 w 212"/>
                <a:gd name="T73" fmla="*/ 2147483647 h 346"/>
                <a:gd name="T74" fmla="*/ 2147483647 w 212"/>
                <a:gd name="T75" fmla="*/ 2147483647 h 346"/>
                <a:gd name="T76" fmla="*/ 2147483647 w 212"/>
                <a:gd name="T77" fmla="*/ 0 h 346"/>
                <a:gd name="T78" fmla="*/ 2147483647 w 212"/>
                <a:gd name="T79" fmla="*/ 0 h 34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12"/>
                <a:gd name="T121" fmla="*/ 0 h 346"/>
                <a:gd name="T122" fmla="*/ 212 w 212"/>
                <a:gd name="T123" fmla="*/ 346 h 34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12" h="346">
                  <a:moveTo>
                    <a:pt x="150" y="0"/>
                  </a:moveTo>
                  <a:lnTo>
                    <a:pt x="145" y="33"/>
                  </a:lnTo>
                  <a:lnTo>
                    <a:pt x="111" y="46"/>
                  </a:lnTo>
                  <a:lnTo>
                    <a:pt x="107" y="46"/>
                  </a:lnTo>
                  <a:lnTo>
                    <a:pt x="99" y="49"/>
                  </a:lnTo>
                  <a:lnTo>
                    <a:pt x="87" y="52"/>
                  </a:lnTo>
                  <a:lnTo>
                    <a:pt x="75" y="58"/>
                  </a:lnTo>
                  <a:lnTo>
                    <a:pt x="61" y="63"/>
                  </a:lnTo>
                  <a:lnTo>
                    <a:pt x="51" y="69"/>
                  </a:lnTo>
                  <a:lnTo>
                    <a:pt x="42" y="76"/>
                  </a:lnTo>
                  <a:lnTo>
                    <a:pt x="41" y="84"/>
                  </a:lnTo>
                  <a:lnTo>
                    <a:pt x="34" y="95"/>
                  </a:lnTo>
                  <a:lnTo>
                    <a:pt x="22" y="107"/>
                  </a:lnTo>
                  <a:lnTo>
                    <a:pt x="10" y="115"/>
                  </a:lnTo>
                  <a:lnTo>
                    <a:pt x="5" y="122"/>
                  </a:lnTo>
                  <a:lnTo>
                    <a:pt x="0" y="131"/>
                  </a:lnTo>
                  <a:lnTo>
                    <a:pt x="0" y="145"/>
                  </a:lnTo>
                  <a:lnTo>
                    <a:pt x="0" y="158"/>
                  </a:lnTo>
                  <a:lnTo>
                    <a:pt x="0" y="172"/>
                  </a:lnTo>
                  <a:lnTo>
                    <a:pt x="3" y="183"/>
                  </a:lnTo>
                  <a:lnTo>
                    <a:pt x="15" y="195"/>
                  </a:lnTo>
                  <a:lnTo>
                    <a:pt x="25" y="206"/>
                  </a:lnTo>
                  <a:lnTo>
                    <a:pt x="32" y="210"/>
                  </a:lnTo>
                  <a:lnTo>
                    <a:pt x="73" y="194"/>
                  </a:lnTo>
                  <a:lnTo>
                    <a:pt x="123" y="219"/>
                  </a:lnTo>
                  <a:lnTo>
                    <a:pt x="169" y="274"/>
                  </a:lnTo>
                  <a:lnTo>
                    <a:pt x="193" y="346"/>
                  </a:lnTo>
                  <a:lnTo>
                    <a:pt x="212" y="340"/>
                  </a:lnTo>
                  <a:lnTo>
                    <a:pt x="181" y="267"/>
                  </a:lnTo>
                  <a:lnTo>
                    <a:pt x="135" y="209"/>
                  </a:lnTo>
                  <a:lnTo>
                    <a:pt x="78" y="170"/>
                  </a:lnTo>
                  <a:lnTo>
                    <a:pt x="36" y="185"/>
                  </a:lnTo>
                  <a:lnTo>
                    <a:pt x="18" y="161"/>
                  </a:lnTo>
                  <a:lnTo>
                    <a:pt x="37" y="121"/>
                  </a:lnTo>
                  <a:lnTo>
                    <a:pt x="70" y="82"/>
                  </a:lnTo>
                  <a:lnTo>
                    <a:pt x="118" y="63"/>
                  </a:lnTo>
                  <a:lnTo>
                    <a:pt x="155" y="46"/>
                  </a:lnTo>
                  <a:lnTo>
                    <a:pt x="167" y="12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nl-NL" sz="1350"/>
            </a:p>
          </p:txBody>
        </p:sp>
        <p:sp>
          <p:nvSpPr>
            <p:cNvPr id="26650" name="Freeform 32"/>
            <p:cNvSpPr>
              <a:spLocks/>
            </p:cNvSpPr>
            <p:nvPr/>
          </p:nvSpPr>
          <p:spPr bwMode="auto">
            <a:xfrm>
              <a:off x="4265613" y="3562350"/>
              <a:ext cx="376237" cy="412750"/>
            </a:xfrm>
            <a:custGeom>
              <a:avLst/>
              <a:gdLst>
                <a:gd name="T0" fmla="*/ 2147483647 w 409"/>
                <a:gd name="T1" fmla="*/ 2147483647 h 422"/>
                <a:gd name="T2" fmla="*/ 2147483647 w 409"/>
                <a:gd name="T3" fmla="*/ 2147483647 h 422"/>
                <a:gd name="T4" fmla="*/ 2147483647 w 409"/>
                <a:gd name="T5" fmla="*/ 2147483647 h 422"/>
                <a:gd name="T6" fmla="*/ 2147483647 w 409"/>
                <a:gd name="T7" fmla="*/ 2147483647 h 422"/>
                <a:gd name="T8" fmla="*/ 2147483647 w 409"/>
                <a:gd name="T9" fmla="*/ 2147483647 h 422"/>
                <a:gd name="T10" fmla="*/ 2147483647 w 409"/>
                <a:gd name="T11" fmla="*/ 2147483647 h 422"/>
                <a:gd name="T12" fmla="*/ 2147483647 w 409"/>
                <a:gd name="T13" fmla="*/ 2147483647 h 422"/>
                <a:gd name="T14" fmla="*/ 2147483647 w 409"/>
                <a:gd name="T15" fmla="*/ 2147483647 h 422"/>
                <a:gd name="T16" fmla="*/ 2147483647 w 409"/>
                <a:gd name="T17" fmla="*/ 2147483647 h 422"/>
                <a:gd name="T18" fmla="*/ 2147483647 w 409"/>
                <a:gd name="T19" fmla="*/ 2147483647 h 422"/>
                <a:gd name="T20" fmla="*/ 2147483647 w 409"/>
                <a:gd name="T21" fmla="*/ 2147483647 h 422"/>
                <a:gd name="T22" fmla="*/ 2147483647 w 409"/>
                <a:gd name="T23" fmla="*/ 2147483647 h 422"/>
                <a:gd name="T24" fmla="*/ 2147483647 w 409"/>
                <a:gd name="T25" fmla="*/ 2147483647 h 422"/>
                <a:gd name="T26" fmla="*/ 2147483647 w 409"/>
                <a:gd name="T27" fmla="*/ 2147483647 h 422"/>
                <a:gd name="T28" fmla="*/ 2147483647 w 409"/>
                <a:gd name="T29" fmla="*/ 2147483647 h 422"/>
                <a:gd name="T30" fmla="*/ 2147483647 w 409"/>
                <a:gd name="T31" fmla="*/ 2147483647 h 422"/>
                <a:gd name="T32" fmla="*/ 2147483647 w 409"/>
                <a:gd name="T33" fmla="*/ 2147483647 h 422"/>
                <a:gd name="T34" fmla="*/ 0 w 409"/>
                <a:gd name="T35" fmla="*/ 2147483647 h 422"/>
                <a:gd name="T36" fmla="*/ 2147483647 w 409"/>
                <a:gd name="T37" fmla="*/ 2147483647 h 422"/>
                <a:gd name="T38" fmla="*/ 2147483647 w 409"/>
                <a:gd name="T39" fmla="*/ 2147483647 h 422"/>
                <a:gd name="T40" fmla="*/ 2147483647 w 409"/>
                <a:gd name="T41" fmla="*/ 2147483647 h 422"/>
                <a:gd name="T42" fmla="*/ 2147483647 w 409"/>
                <a:gd name="T43" fmla="*/ 2147483647 h 422"/>
                <a:gd name="T44" fmla="*/ 2147483647 w 409"/>
                <a:gd name="T45" fmla="*/ 2147483647 h 422"/>
                <a:gd name="T46" fmla="*/ 2147483647 w 409"/>
                <a:gd name="T47" fmla="*/ 2147483647 h 422"/>
                <a:gd name="T48" fmla="*/ 2147483647 w 409"/>
                <a:gd name="T49" fmla="*/ 2147483647 h 422"/>
                <a:gd name="T50" fmla="*/ 2147483647 w 409"/>
                <a:gd name="T51" fmla="*/ 2147483647 h 422"/>
                <a:gd name="T52" fmla="*/ 2147483647 w 409"/>
                <a:gd name="T53" fmla="*/ 2147483647 h 422"/>
                <a:gd name="T54" fmla="*/ 2147483647 w 409"/>
                <a:gd name="T55" fmla="*/ 2147483647 h 422"/>
                <a:gd name="T56" fmla="*/ 2147483647 w 409"/>
                <a:gd name="T57" fmla="*/ 2147483647 h 422"/>
                <a:gd name="T58" fmla="*/ 2147483647 w 409"/>
                <a:gd name="T59" fmla="*/ 2147483647 h 422"/>
                <a:gd name="T60" fmla="*/ 2147483647 w 409"/>
                <a:gd name="T61" fmla="*/ 2147483647 h 422"/>
                <a:gd name="T62" fmla="*/ 2147483647 w 409"/>
                <a:gd name="T63" fmla="*/ 2147483647 h 422"/>
                <a:gd name="T64" fmla="*/ 2147483647 w 409"/>
                <a:gd name="T65" fmla="*/ 2147483647 h 422"/>
                <a:gd name="T66" fmla="*/ 2147483647 w 409"/>
                <a:gd name="T67" fmla="*/ 2147483647 h 422"/>
                <a:gd name="T68" fmla="*/ 2147483647 w 409"/>
                <a:gd name="T69" fmla="*/ 2147483647 h 422"/>
                <a:gd name="T70" fmla="*/ 2147483647 w 409"/>
                <a:gd name="T71" fmla="*/ 2147483647 h 422"/>
                <a:gd name="T72" fmla="*/ 2147483647 w 409"/>
                <a:gd name="T73" fmla="*/ 2147483647 h 422"/>
                <a:gd name="T74" fmla="*/ 2147483647 w 409"/>
                <a:gd name="T75" fmla="*/ 2147483647 h 422"/>
                <a:gd name="T76" fmla="*/ 2147483647 w 409"/>
                <a:gd name="T77" fmla="*/ 2147483647 h 422"/>
                <a:gd name="T78" fmla="*/ 2147483647 w 409"/>
                <a:gd name="T79" fmla="*/ 2147483647 h 422"/>
                <a:gd name="T80" fmla="*/ 2147483647 w 409"/>
                <a:gd name="T81" fmla="*/ 2147483647 h 422"/>
                <a:gd name="T82" fmla="*/ 2147483647 w 409"/>
                <a:gd name="T83" fmla="*/ 2147483647 h 422"/>
                <a:gd name="T84" fmla="*/ 2147483647 w 409"/>
                <a:gd name="T85" fmla="*/ 2147483647 h 422"/>
                <a:gd name="T86" fmla="*/ 2147483647 w 409"/>
                <a:gd name="T87" fmla="*/ 2147483647 h 422"/>
                <a:gd name="T88" fmla="*/ 2147483647 w 409"/>
                <a:gd name="T89" fmla="*/ 2147483647 h 422"/>
                <a:gd name="T90" fmla="*/ 2147483647 w 409"/>
                <a:gd name="T91" fmla="*/ 2147483647 h 422"/>
                <a:gd name="T92" fmla="*/ 2147483647 w 409"/>
                <a:gd name="T93" fmla="*/ 2147483647 h 422"/>
                <a:gd name="T94" fmla="*/ 2147483647 w 409"/>
                <a:gd name="T95" fmla="*/ 2147483647 h 422"/>
                <a:gd name="T96" fmla="*/ 2147483647 w 409"/>
                <a:gd name="T97" fmla="*/ 2147483647 h 422"/>
                <a:gd name="T98" fmla="*/ 2147483647 w 409"/>
                <a:gd name="T99" fmla="*/ 2147483647 h 422"/>
                <a:gd name="T100" fmla="*/ 2147483647 w 409"/>
                <a:gd name="T101" fmla="*/ 2147483647 h 422"/>
                <a:gd name="T102" fmla="*/ 2147483647 w 409"/>
                <a:gd name="T103" fmla="*/ 2147483647 h 422"/>
                <a:gd name="T104" fmla="*/ 2147483647 w 409"/>
                <a:gd name="T105" fmla="*/ 0 h 422"/>
                <a:gd name="T106" fmla="*/ 2147483647 w 409"/>
                <a:gd name="T107" fmla="*/ 2147483647 h 422"/>
                <a:gd name="T108" fmla="*/ 2147483647 w 409"/>
                <a:gd name="T109" fmla="*/ 2147483647 h 422"/>
                <a:gd name="T110" fmla="*/ 2147483647 w 409"/>
                <a:gd name="T111" fmla="*/ 2147483647 h 42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09"/>
                <a:gd name="T169" fmla="*/ 0 h 422"/>
                <a:gd name="T170" fmla="*/ 409 w 409"/>
                <a:gd name="T171" fmla="*/ 422 h 42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09" h="422">
                  <a:moveTo>
                    <a:pt x="72" y="55"/>
                  </a:moveTo>
                  <a:lnTo>
                    <a:pt x="99" y="66"/>
                  </a:lnTo>
                  <a:lnTo>
                    <a:pt x="134" y="73"/>
                  </a:lnTo>
                  <a:lnTo>
                    <a:pt x="163" y="83"/>
                  </a:lnTo>
                  <a:lnTo>
                    <a:pt x="176" y="100"/>
                  </a:lnTo>
                  <a:lnTo>
                    <a:pt x="183" y="131"/>
                  </a:lnTo>
                  <a:lnTo>
                    <a:pt x="188" y="165"/>
                  </a:lnTo>
                  <a:lnTo>
                    <a:pt x="178" y="188"/>
                  </a:lnTo>
                  <a:lnTo>
                    <a:pt x="178" y="201"/>
                  </a:lnTo>
                  <a:lnTo>
                    <a:pt x="163" y="219"/>
                  </a:lnTo>
                  <a:lnTo>
                    <a:pt x="139" y="241"/>
                  </a:lnTo>
                  <a:lnTo>
                    <a:pt x="108" y="262"/>
                  </a:lnTo>
                  <a:lnTo>
                    <a:pt x="89" y="270"/>
                  </a:lnTo>
                  <a:lnTo>
                    <a:pt x="70" y="273"/>
                  </a:lnTo>
                  <a:lnTo>
                    <a:pt x="38" y="262"/>
                  </a:lnTo>
                  <a:lnTo>
                    <a:pt x="24" y="291"/>
                  </a:lnTo>
                  <a:lnTo>
                    <a:pt x="5" y="317"/>
                  </a:lnTo>
                  <a:lnTo>
                    <a:pt x="0" y="358"/>
                  </a:lnTo>
                  <a:lnTo>
                    <a:pt x="57" y="422"/>
                  </a:lnTo>
                  <a:lnTo>
                    <a:pt x="96" y="398"/>
                  </a:lnTo>
                  <a:lnTo>
                    <a:pt x="128" y="384"/>
                  </a:lnTo>
                  <a:lnTo>
                    <a:pt x="164" y="373"/>
                  </a:lnTo>
                  <a:lnTo>
                    <a:pt x="195" y="368"/>
                  </a:lnTo>
                  <a:lnTo>
                    <a:pt x="235" y="373"/>
                  </a:lnTo>
                  <a:lnTo>
                    <a:pt x="265" y="377"/>
                  </a:lnTo>
                  <a:lnTo>
                    <a:pt x="301" y="377"/>
                  </a:lnTo>
                  <a:lnTo>
                    <a:pt x="334" y="377"/>
                  </a:lnTo>
                  <a:lnTo>
                    <a:pt x="353" y="384"/>
                  </a:lnTo>
                  <a:lnTo>
                    <a:pt x="378" y="401"/>
                  </a:lnTo>
                  <a:lnTo>
                    <a:pt x="390" y="422"/>
                  </a:lnTo>
                  <a:lnTo>
                    <a:pt x="409" y="405"/>
                  </a:lnTo>
                  <a:lnTo>
                    <a:pt x="392" y="367"/>
                  </a:lnTo>
                  <a:lnTo>
                    <a:pt x="376" y="328"/>
                  </a:lnTo>
                  <a:lnTo>
                    <a:pt x="358" y="307"/>
                  </a:lnTo>
                  <a:lnTo>
                    <a:pt x="339" y="289"/>
                  </a:lnTo>
                  <a:lnTo>
                    <a:pt x="327" y="280"/>
                  </a:lnTo>
                  <a:lnTo>
                    <a:pt x="296" y="264"/>
                  </a:lnTo>
                  <a:lnTo>
                    <a:pt x="277" y="276"/>
                  </a:lnTo>
                  <a:lnTo>
                    <a:pt x="253" y="280"/>
                  </a:lnTo>
                  <a:lnTo>
                    <a:pt x="228" y="270"/>
                  </a:lnTo>
                  <a:lnTo>
                    <a:pt x="212" y="237"/>
                  </a:lnTo>
                  <a:lnTo>
                    <a:pt x="207" y="215"/>
                  </a:lnTo>
                  <a:lnTo>
                    <a:pt x="207" y="182"/>
                  </a:lnTo>
                  <a:lnTo>
                    <a:pt x="214" y="155"/>
                  </a:lnTo>
                  <a:lnTo>
                    <a:pt x="233" y="147"/>
                  </a:lnTo>
                  <a:lnTo>
                    <a:pt x="241" y="137"/>
                  </a:lnTo>
                  <a:lnTo>
                    <a:pt x="241" y="115"/>
                  </a:lnTo>
                  <a:lnTo>
                    <a:pt x="265" y="103"/>
                  </a:lnTo>
                  <a:lnTo>
                    <a:pt x="298" y="92"/>
                  </a:lnTo>
                  <a:lnTo>
                    <a:pt x="341" y="77"/>
                  </a:lnTo>
                  <a:lnTo>
                    <a:pt x="351" y="66"/>
                  </a:lnTo>
                  <a:lnTo>
                    <a:pt x="347" y="27"/>
                  </a:lnTo>
                  <a:lnTo>
                    <a:pt x="233" y="0"/>
                  </a:lnTo>
                  <a:lnTo>
                    <a:pt x="146" y="12"/>
                  </a:lnTo>
                  <a:lnTo>
                    <a:pt x="72" y="55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nl-NL" sz="1350"/>
            </a:p>
          </p:txBody>
        </p:sp>
        <p:sp>
          <p:nvSpPr>
            <p:cNvPr id="26651" name="Freeform 33"/>
            <p:cNvSpPr>
              <a:spLocks/>
            </p:cNvSpPr>
            <p:nvPr/>
          </p:nvSpPr>
          <p:spPr bwMode="auto">
            <a:xfrm>
              <a:off x="4352925" y="3554413"/>
              <a:ext cx="212725" cy="141287"/>
            </a:xfrm>
            <a:custGeom>
              <a:avLst/>
              <a:gdLst>
                <a:gd name="T0" fmla="*/ 0 w 231"/>
                <a:gd name="T1" fmla="*/ 2147483647 h 142"/>
                <a:gd name="T2" fmla="*/ 2147483647 w 231"/>
                <a:gd name="T3" fmla="*/ 2147483647 h 142"/>
                <a:gd name="T4" fmla="*/ 2147483647 w 231"/>
                <a:gd name="T5" fmla="*/ 2147483647 h 142"/>
                <a:gd name="T6" fmla="*/ 2147483647 w 231"/>
                <a:gd name="T7" fmla="*/ 2147483647 h 142"/>
                <a:gd name="T8" fmla="*/ 2147483647 w 231"/>
                <a:gd name="T9" fmla="*/ 2147483647 h 142"/>
                <a:gd name="T10" fmla="*/ 2147483647 w 231"/>
                <a:gd name="T11" fmla="*/ 2147483647 h 142"/>
                <a:gd name="T12" fmla="*/ 2147483647 w 231"/>
                <a:gd name="T13" fmla="*/ 2147483647 h 142"/>
                <a:gd name="T14" fmla="*/ 2147483647 w 231"/>
                <a:gd name="T15" fmla="*/ 2147483647 h 142"/>
                <a:gd name="T16" fmla="*/ 2147483647 w 231"/>
                <a:gd name="T17" fmla="*/ 2147483647 h 142"/>
                <a:gd name="T18" fmla="*/ 2147483647 w 231"/>
                <a:gd name="T19" fmla="*/ 2147483647 h 142"/>
                <a:gd name="T20" fmla="*/ 2147483647 w 231"/>
                <a:gd name="T21" fmla="*/ 2147483647 h 142"/>
                <a:gd name="T22" fmla="*/ 2147483647 w 231"/>
                <a:gd name="T23" fmla="*/ 2147483647 h 142"/>
                <a:gd name="T24" fmla="*/ 2147483647 w 231"/>
                <a:gd name="T25" fmla="*/ 2147483647 h 142"/>
                <a:gd name="T26" fmla="*/ 2147483647 w 231"/>
                <a:gd name="T27" fmla="*/ 0 h 142"/>
                <a:gd name="T28" fmla="*/ 2147483647 w 231"/>
                <a:gd name="T29" fmla="*/ 2147483647 h 142"/>
                <a:gd name="T30" fmla="*/ 0 w 231"/>
                <a:gd name="T31" fmla="*/ 2147483647 h 142"/>
                <a:gd name="T32" fmla="*/ 0 w 231"/>
                <a:gd name="T33" fmla="*/ 2147483647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1"/>
                <a:gd name="T52" fmla="*/ 0 h 142"/>
                <a:gd name="T53" fmla="*/ 231 w 231"/>
                <a:gd name="T54" fmla="*/ 142 h 1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1" h="142">
                  <a:moveTo>
                    <a:pt x="0" y="46"/>
                  </a:moveTo>
                  <a:lnTo>
                    <a:pt x="36" y="60"/>
                  </a:lnTo>
                  <a:lnTo>
                    <a:pt x="75" y="66"/>
                  </a:lnTo>
                  <a:lnTo>
                    <a:pt x="101" y="94"/>
                  </a:lnTo>
                  <a:lnTo>
                    <a:pt x="106" y="125"/>
                  </a:lnTo>
                  <a:lnTo>
                    <a:pt x="111" y="142"/>
                  </a:lnTo>
                  <a:lnTo>
                    <a:pt x="127" y="134"/>
                  </a:lnTo>
                  <a:lnTo>
                    <a:pt x="127" y="112"/>
                  </a:lnTo>
                  <a:lnTo>
                    <a:pt x="137" y="98"/>
                  </a:lnTo>
                  <a:lnTo>
                    <a:pt x="164" y="85"/>
                  </a:lnTo>
                  <a:lnTo>
                    <a:pt x="200" y="77"/>
                  </a:lnTo>
                  <a:lnTo>
                    <a:pt x="221" y="61"/>
                  </a:lnTo>
                  <a:lnTo>
                    <a:pt x="231" y="30"/>
                  </a:lnTo>
                  <a:lnTo>
                    <a:pt x="168" y="0"/>
                  </a:lnTo>
                  <a:lnTo>
                    <a:pt x="17" y="24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96969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nl-NL" sz="1350"/>
            </a:p>
          </p:txBody>
        </p:sp>
        <p:sp>
          <p:nvSpPr>
            <p:cNvPr id="26652" name="Freeform 34"/>
            <p:cNvSpPr>
              <a:spLocks/>
            </p:cNvSpPr>
            <p:nvPr/>
          </p:nvSpPr>
          <p:spPr bwMode="auto">
            <a:xfrm>
              <a:off x="4270375" y="3795713"/>
              <a:ext cx="346075" cy="168275"/>
            </a:xfrm>
            <a:custGeom>
              <a:avLst/>
              <a:gdLst>
                <a:gd name="T0" fmla="*/ 0 w 375"/>
                <a:gd name="T1" fmla="*/ 2147483647 h 171"/>
                <a:gd name="T2" fmla="*/ 2147483647 w 375"/>
                <a:gd name="T3" fmla="*/ 2147483647 h 171"/>
                <a:gd name="T4" fmla="*/ 2147483647 w 375"/>
                <a:gd name="T5" fmla="*/ 2147483647 h 171"/>
                <a:gd name="T6" fmla="*/ 2147483647 w 375"/>
                <a:gd name="T7" fmla="*/ 2147483647 h 171"/>
                <a:gd name="T8" fmla="*/ 2147483647 w 375"/>
                <a:gd name="T9" fmla="*/ 2147483647 h 171"/>
                <a:gd name="T10" fmla="*/ 2147483647 w 375"/>
                <a:gd name="T11" fmla="*/ 2147483647 h 171"/>
                <a:gd name="T12" fmla="*/ 2147483647 w 375"/>
                <a:gd name="T13" fmla="*/ 0 h 171"/>
                <a:gd name="T14" fmla="*/ 2147483647 w 375"/>
                <a:gd name="T15" fmla="*/ 2147483647 h 171"/>
                <a:gd name="T16" fmla="*/ 2147483647 w 375"/>
                <a:gd name="T17" fmla="*/ 2147483647 h 171"/>
                <a:gd name="T18" fmla="*/ 2147483647 w 375"/>
                <a:gd name="T19" fmla="*/ 2147483647 h 171"/>
                <a:gd name="T20" fmla="*/ 2147483647 w 375"/>
                <a:gd name="T21" fmla="*/ 2147483647 h 171"/>
                <a:gd name="T22" fmla="*/ 2147483647 w 375"/>
                <a:gd name="T23" fmla="*/ 2147483647 h 171"/>
                <a:gd name="T24" fmla="*/ 2147483647 w 375"/>
                <a:gd name="T25" fmla="*/ 2147483647 h 171"/>
                <a:gd name="T26" fmla="*/ 2147483647 w 375"/>
                <a:gd name="T27" fmla="*/ 2147483647 h 171"/>
                <a:gd name="T28" fmla="*/ 2147483647 w 375"/>
                <a:gd name="T29" fmla="*/ 2147483647 h 171"/>
                <a:gd name="T30" fmla="*/ 2147483647 w 375"/>
                <a:gd name="T31" fmla="*/ 2147483647 h 171"/>
                <a:gd name="T32" fmla="*/ 2147483647 w 375"/>
                <a:gd name="T33" fmla="*/ 2147483647 h 171"/>
                <a:gd name="T34" fmla="*/ 2147483647 w 375"/>
                <a:gd name="T35" fmla="*/ 2147483647 h 171"/>
                <a:gd name="T36" fmla="*/ 2147483647 w 375"/>
                <a:gd name="T37" fmla="*/ 2147483647 h 171"/>
                <a:gd name="T38" fmla="*/ 2147483647 w 375"/>
                <a:gd name="T39" fmla="*/ 2147483647 h 171"/>
                <a:gd name="T40" fmla="*/ 2147483647 w 375"/>
                <a:gd name="T41" fmla="*/ 2147483647 h 171"/>
                <a:gd name="T42" fmla="*/ 2147483647 w 375"/>
                <a:gd name="T43" fmla="*/ 2147483647 h 171"/>
                <a:gd name="T44" fmla="*/ 2147483647 w 375"/>
                <a:gd name="T45" fmla="*/ 2147483647 h 171"/>
                <a:gd name="T46" fmla="*/ 2147483647 w 375"/>
                <a:gd name="T47" fmla="*/ 2147483647 h 171"/>
                <a:gd name="T48" fmla="*/ 0 w 375"/>
                <a:gd name="T49" fmla="*/ 2147483647 h 171"/>
                <a:gd name="T50" fmla="*/ 0 w 375"/>
                <a:gd name="T51" fmla="*/ 2147483647 h 17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75"/>
                <a:gd name="T79" fmla="*/ 0 h 171"/>
                <a:gd name="T80" fmla="*/ 375 w 375"/>
                <a:gd name="T81" fmla="*/ 171 h 17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75" h="171">
                  <a:moveTo>
                    <a:pt x="0" y="141"/>
                  </a:moveTo>
                  <a:lnTo>
                    <a:pt x="19" y="95"/>
                  </a:lnTo>
                  <a:lnTo>
                    <a:pt x="39" y="57"/>
                  </a:lnTo>
                  <a:lnTo>
                    <a:pt x="75" y="57"/>
                  </a:lnTo>
                  <a:lnTo>
                    <a:pt x="111" y="49"/>
                  </a:lnTo>
                  <a:lnTo>
                    <a:pt x="139" y="27"/>
                  </a:lnTo>
                  <a:lnTo>
                    <a:pt x="168" y="0"/>
                  </a:lnTo>
                  <a:lnTo>
                    <a:pt x="186" y="28"/>
                  </a:lnTo>
                  <a:lnTo>
                    <a:pt x="214" y="52"/>
                  </a:lnTo>
                  <a:lnTo>
                    <a:pt x="245" y="61"/>
                  </a:lnTo>
                  <a:lnTo>
                    <a:pt x="284" y="59"/>
                  </a:lnTo>
                  <a:lnTo>
                    <a:pt x="299" y="55"/>
                  </a:lnTo>
                  <a:lnTo>
                    <a:pt x="327" y="76"/>
                  </a:lnTo>
                  <a:lnTo>
                    <a:pt x="358" y="109"/>
                  </a:lnTo>
                  <a:lnTo>
                    <a:pt x="375" y="143"/>
                  </a:lnTo>
                  <a:lnTo>
                    <a:pt x="340" y="121"/>
                  </a:lnTo>
                  <a:lnTo>
                    <a:pt x="294" y="112"/>
                  </a:lnTo>
                  <a:lnTo>
                    <a:pt x="257" y="115"/>
                  </a:lnTo>
                  <a:lnTo>
                    <a:pt x="231" y="110"/>
                  </a:lnTo>
                  <a:lnTo>
                    <a:pt x="190" y="106"/>
                  </a:lnTo>
                  <a:lnTo>
                    <a:pt x="151" y="112"/>
                  </a:lnTo>
                  <a:lnTo>
                    <a:pt x="108" y="125"/>
                  </a:lnTo>
                  <a:lnTo>
                    <a:pt x="65" y="138"/>
                  </a:lnTo>
                  <a:lnTo>
                    <a:pt x="27" y="171"/>
                  </a:lnTo>
                  <a:lnTo>
                    <a:pt x="0" y="141"/>
                  </a:lnTo>
                  <a:close/>
                </a:path>
              </a:pathLst>
            </a:custGeom>
            <a:solidFill>
              <a:srgbClr val="96969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nl-NL" sz="1350"/>
            </a:p>
          </p:txBody>
        </p:sp>
        <p:sp>
          <p:nvSpPr>
            <p:cNvPr id="26653" name="Text Box 35"/>
            <p:cNvSpPr txBox="1">
              <a:spLocks noChangeArrowheads="1"/>
            </p:cNvSpPr>
            <p:nvPr/>
          </p:nvSpPr>
          <p:spPr bwMode="auto">
            <a:xfrm>
              <a:off x="5624512" y="2924175"/>
              <a:ext cx="1241425" cy="1719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 algn="ctr"/>
              <a:r>
                <a:rPr lang="en-US" altLang="nl-NL" sz="1200" dirty="0" err="1">
                  <a:latin typeface="Arial" charset="0"/>
                </a:rPr>
                <a:t>Institutionele</a:t>
              </a:r>
              <a:r>
                <a:rPr lang="en-US" altLang="nl-NL" sz="1200" dirty="0">
                  <a:latin typeface="Arial" charset="0"/>
                </a:rPr>
                <a:t> </a:t>
              </a:r>
              <a:r>
                <a:rPr lang="en-US" altLang="nl-NL" sz="1200" dirty="0" err="1">
                  <a:latin typeface="Arial" charset="0"/>
                </a:rPr>
                <a:t>en</a:t>
              </a:r>
              <a:r>
                <a:rPr lang="en-US" altLang="nl-NL" sz="1200" dirty="0">
                  <a:latin typeface="Arial" charset="0"/>
                </a:rPr>
                <a:t> </a:t>
              </a:r>
              <a:r>
                <a:rPr lang="en-US" altLang="nl-NL" sz="1200" dirty="0" err="1">
                  <a:latin typeface="Arial" charset="0"/>
                </a:rPr>
                <a:t>structurele</a:t>
              </a:r>
              <a:r>
                <a:rPr lang="en-US" altLang="nl-NL" sz="1200" dirty="0">
                  <a:latin typeface="Arial" charset="0"/>
                </a:rPr>
                <a:t> </a:t>
              </a:r>
              <a:r>
                <a:rPr lang="en-US" altLang="nl-NL" sz="1200" dirty="0" err="1">
                  <a:latin typeface="Arial" charset="0"/>
                </a:rPr>
                <a:t>verandering</a:t>
              </a:r>
              <a:r>
                <a:rPr lang="en-US" altLang="nl-NL" sz="1200" dirty="0">
                  <a:latin typeface="Arial" charset="0"/>
                </a:rPr>
                <a:t>, </a:t>
              </a:r>
              <a:r>
                <a:rPr lang="en-US" altLang="nl-NL" sz="1200" dirty="0" err="1">
                  <a:latin typeface="Arial" charset="0"/>
                </a:rPr>
                <a:t>nieuwe</a:t>
              </a:r>
              <a:r>
                <a:rPr lang="en-US" altLang="nl-NL" sz="1200" dirty="0">
                  <a:latin typeface="Arial" charset="0"/>
                </a:rPr>
                <a:t> </a:t>
              </a:r>
              <a:r>
                <a:rPr lang="en-US" altLang="nl-NL" sz="1200" dirty="0" err="1">
                  <a:latin typeface="Arial" charset="0"/>
                </a:rPr>
                <a:t>coalities</a:t>
              </a:r>
              <a:r>
                <a:rPr lang="en-US" altLang="nl-NL" sz="1200" dirty="0">
                  <a:latin typeface="Arial" charset="0"/>
                </a:rPr>
                <a:t> </a:t>
              </a:r>
              <a:r>
                <a:rPr lang="en-US" altLang="nl-NL" sz="1200" dirty="0" err="1">
                  <a:latin typeface="Arial" charset="0"/>
                </a:rPr>
                <a:t>en</a:t>
              </a:r>
              <a:r>
                <a:rPr lang="en-US" altLang="nl-NL" sz="1200" dirty="0">
                  <a:latin typeface="Arial" charset="0"/>
                </a:rPr>
                <a:t> </a:t>
              </a:r>
              <a:r>
                <a:rPr lang="en-US" altLang="nl-NL" sz="1200" dirty="0" err="1">
                  <a:latin typeface="Arial" charset="0"/>
                </a:rPr>
                <a:t>netwerken</a:t>
              </a:r>
              <a:endParaRPr lang="en-US" altLang="nl-NL" sz="4950" b="1" dirty="0"/>
            </a:p>
          </p:txBody>
        </p:sp>
        <p:sp>
          <p:nvSpPr>
            <p:cNvPr id="26654" name="Text Box 36"/>
            <p:cNvSpPr txBox="1">
              <a:spLocks noChangeArrowheads="1"/>
            </p:cNvSpPr>
            <p:nvPr/>
          </p:nvSpPr>
          <p:spPr bwMode="auto">
            <a:xfrm>
              <a:off x="3227388" y="4999038"/>
              <a:ext cx="266065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 algn="ctr"/>
              <a:r>
                <a:rPr lang="en-US" altLang="nl-NL" sz="1200">
                  <a:latin typeface="Arial" charset="0"/>
                </a:rPr>
                <a:t>Doorbraakacties, projecten en initiatieven, nieuwe organisaties</a:t>
              </a:r>
              <a:endParaRPr lang="en-US" altLang="nl-NL" sz="4950" b="1"/>
            </a:p>
          </p:txBody>
        </p:sp>
        <p:sp>
          <p:nvSpPr>
            <p:cNvPr id="26655" name="Freeform 37"/>
            <p:cNvSpPr>
              <a:spLocks/>
            </p:cNvSpPr>
            <p:nvPr/>
          </p:nvSpPr>
          <p:spPr bwMode="auto">
            <a:xfrm>
              <a:off x="2722563" y="2238375"/>
              <a:ext cx="808037" cy="787400"/>
            </a:xfrm>
            <a:custGeom>
              <a:avLst/>
              <a:gdLst>
                <a:gd name="T0" fmla="*/ 0 w 879"/>
                <a:gd name="T1" fmla="*/ 0 h 804"/>
                <a:gd name="T2" fmla="*/ 2147483647 w 879"/>
                <a:gd name="T3" fmla="*/ 2147483647 h 804"/>
                <a:gd name="T4" fmla="*/ 0 60000 65536"/>
                <a:gd name="T5" fmla="*/ 0 60000 65536"/>
                <a:gd name="T6" fmla="*/ 0 w 879"/>
                <a:gd name="T7" fmla="*/ 0 h 804"/>
                <a:gd name="T8" fmla="*/ 879 w 879"/>
                <a:gd name="T9" fmla="*/ 804 h 80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79" h="804">
                  <a:moveTo>
                    <a:pt x="0" y="0"/>
                  </a:moveTo>
                  <a:lnTo>
                    <a:pt x="879" y="80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nl-NL" sz="1350"/>
            </a:p>
          </p:txBody>
        </p:sp>
        <p:sp>
          <p:nvSpPr>
            <p:cNvPr id="26656" name="Freeform 38"/>
            <p:cNvSpPr>
              <a:spLocks/>
            </p:cNvSpPr>
            <p:nvPr/>
          </p:nvSpPr>
          <p:spPr bwMode="auto">
            <a:xfrm>
              <a:off x="2582863" y="4452938"/>
              <a:ext cx="925512" cy="760412"/>
            </a:xfrm>
            <a:custGeom>
              <a:avLst/>
              <a:gdLst>
                <a:gd name="T0" fmla="*/ 2147483647 w 1006"/>
                <a:gd name="T1" fmla="*/ 0 h 777"/>
                <a:gd name="T2" fmla="*/ 0 w 1006"/>
                <a:gd name="T3" fmla="*/ 2147483647 h 777"/>
                <a:gd name="T4" fmla="*/ 0 60000 65536"/>
                <a:gd name="T5" fmla="*/ 0 60000 65536"/>
                <a:gd name="T6" fmla="*/ 0 w 1006"/>
                <a:gd name="T7" fmla="*/ 0 h 777"/>
                <a:gd name="T8" fmla="*/ 1006 w 1006"/>
                <a:gd name="T9" fmla="*/ 777 h 77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06" h="777">
                  <a:moveTo>
                    <a:pt x="1006" y="0"/>
                  </a:moveTo>
                  <a:lnTo>
                    <a:pt x="0" y="77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nl-NL" sz="1350"/>
            </a:p>
          </p:txBody>
        </p:sp>
        <p:sp>
          <p:nvSpPr>
            <p:cNvPr id="26657" name="Freeform 39"/>
            <p:cNvSpPr>
              <a:spLocks/>
            </p:cNvSpPr>
            <p:nvPr/>
          </p:nvSpPr>
          <p:spPr bwMode="auto">
            <a:xfrm>
              <a:off x="5387975" y="2209800"/>
              <a:ext cx="796925" cy="795338"/>
            </a:xfrm>
            <a:custGeom>
              <a:avLst/>
              <a:gdLst>
                <a:gd name="T0" fmla="*/ 0 w 867"/>
                <a:gd name="T1" fmla="*/ 2147483647 h 814"/>
                <a:gd name="T2" fmla="*/ 2147483647 w 867"/>
                <a:gd name="T3" fmla="*/ 0 h 814"/>
                <a:gd name="T4" fmla="*/ 0 60000 65536"/>
                <a:gd name="T5" fmla="*/ 0 60000 65536"/>
                <a:gd name="T6" fmla="*/ 0 w 867"/>
                <a:gd name="T7" fmla="*/ 0 h 814"/>
                <a:gd name="T8" fmla="*/ 867 w 867"/>
                <a:gd name="T9" fmla="*/ 814 h 81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67" h="814">
                  <a:moveTo>
                    <a:pt x="0" y="814"/>
                  </a:moveTo>
                  <a:lnTo>
                    <a:pt x="867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nl-NL" sz="1350"/>
            </a:p>
          </p:txBody>
        </p:sp>
        <p:sp>
          <p:nvSpPr>
            <p:cNvPr id="26658" name="Freeform 40"/>
            <p:cNvSpPr>
              <a:spLocks/>
            </p:cNvSpPr>
            <p:nvPr/>
          </p:nvSpPr>
          <p:spPr bwMode="auto">
            <a:xfrm>
              <a:off x="5454650" y="4452938"/>
              <a:ext cx="849313" cy="792162"/>
            </a:xfrm>
            <a:custGeom>
              <a:avLst/>
              <a:gdLst>
                <a:gd name="T0" fmla="*/ 0 w 923"/>
                <a:gd name="T1" fmla="*/ 0 h 810"/>
                <a:gd name="T2" fmla="*/ 2147483647 w 923"/>
                <a:gd name="T3" fmla="*/ 2147483647 h 810"/>
                <a:gd name="T4" fmla="*/ 0 60000 65536"/>
                <a:gd name="T5" fmla="*/ 0 60000 65536"/>
                <a:gd name="T6" fmla="*/ 0 w 923"/>
                <a:gd name="T7" fmla="*/ 0 h 810"/>
                <a:gd name="T8" fmla="*/ 923 w 923"/>
                <a:gd name="T9" fmla="*/ 810 h 81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23" h="810">
                  <a:moveTo>
                    <a:pt x="0" y="0"/>
                  </a:moveTo>
                  <a:lnTo>
                    <a:pt x="923" y="81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nl-NL" sz="1350"/>
            </a:p>
          </p:txBody>
        </p:sp>
        <p:sp>
          <p:nvSpPr>
            <p:cNvPr id="26659" name="Text Box 41"/>
            <p:cNvSpPr txBox="1">
              <a:spLocks noChangeArrowheads="1"/>
            </p:cNvSpPr>
            <p:nvPr/>
          </p:nvSpPr>
          <p:spPr bwMode="auto">
            <a:xfrm>
              <a:off x="3228975" y="1557338"/>
              <a:ext cx="2528888" cy="116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 algn="ctr"/>
              <a:endParaRPr lang="en-GB" altLang="nl-NL" sz="1200" dirty="0">
                <a:latin typeface="Arial" charset="0"/>
              </a:endParaRPr>
            </a:p>
            <a:p>
              <a:pPr algn="ctr"/>
              <a:r>
                <a:rPr lang="en-GB" altLang="nl-NL" sz="1200" dirty="0" err="1">
                  <a:latin typeface="Arial" charset="0"/>
                </a:rPr>
                <a:t>Probleemstructurering</a:t>
              </a:r>
              <a:r>
                <a:rPr lang="en-GB" altLang="nl-NL" sz="1200" dirty="0">
                  <a:latin typeface="Arial" charset="0"/>
                </a:rPr>
                <a:t>, </a:t>
              </a:r>
              <a:r>
                <a:rPr lang="en-GB" altLang="nl-NL" sz="1200" dirty="0" err="1">
                  <a:latin typeface="Arial" charset="0"/>
                </a:rPr>
                <a:t>gedeelde</a:t>
              </a:r>
              <a:r>
                <a:rPr lang="en-GB" altLang="nl-NL" sz="1200" dirty="0">
                  <a:latin typeface="Arial" charset="0"/>
                </a:rPr>
                <a:t> </a:t>
              </a:r>
              <a:r>
                <a:rPr lang="en-GB" altLang="nl-NL" sz="1200" dirty="0" err="1">
                  <a:latin typeface="Arial" charset="0"/>
                </a:rPr>
                <a:t>urgentie</a:t>
              </a:r>
              <a:r>
                <a:rPr lang="en-GB" altLang="nl-NL" sz="1200" dirty="0">
                  <a:latin typeface="Arial" charset="0"/>
                </a:rPr>
                <a:t> </a:t>
              </a:r>
              <a:r>
                <a:rPr lang="en-GB" altLang="nl-NL" sz="1200" dirty="0" err="1">
                  <a:latin typeface="Arial" charset="0"/>
                </a:rPr>
                <a:t>en</a:t>
              </a:r>
              <a:r>
                <a:rPr lang="en-GB" altLang="nl-NL" sz="1200" dirty="0">
                  <a:latin typeface="Arial" charset="0"/>
                </a:rPr>
                <a:t> </a:t>
              </a:r>
              <a:r>
                <a:rPr lang="en-GB" altLang="nl-NL" sz="1200" dirty="0" err="1">
                  <a:latin typeface="Arial" charset="0"/>
                </a:rPr>
                <a:t>richtinggevende</a:t>
              </a:r>
              <a:r>
                <a:rPr lang="en-GB" altLang="nl-NL" sz="1200" dirty="0">
                  <a:latin typeface="Arial" charset="0"/>
                </a:rPr>
                <a:t> </a:t>
              </a:r>
              <a:r>
                <a:rPr lang="en-GB" altLang="nl-NL" sz="1200" dirty="0" err="1">
                  <a:latin typeface="Arial" charset="0"/>
                </a:rPr>
                <a:t>visie</a:t>
              </a:r>
              <a:endParaRPr lang="en-US" altLang="nl-NL" sz="4950" b="1" dirty="0"/>
            </a:p>
          </p:txBody>
        </p:sp>
        <p:pic>
          <p:nvPicPr>
            <p:cNvPr id="26660" name="Picture 24" descr="http://www.uiowa.edu/~nathist/images/earth_000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8263" y="2205038"/>
              <a:ext cx="3673475" cy="302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Text Box 26"/>
          <p:cNvSpPr txBox="1">
            <a:spLocks noChangeArrowheads="1"/>
          </p:cNvSpPr>
          <p:nvPr/>
        </p:nvSpPr>
        <p:spPr bwMode="auto">
          <a:xfrm>
            <a:off x="7185831" y="2112891"/>
            <a:ext cx="134461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altLang="nl-NL" sz="1200">
                <a:latin typeface="Arial" charset="0"/>
              </a:rPr>
              <a:t>Transitie Arena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4608684" y="2079165"/>
            <a:ext cx="204833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altLang="nl-NL" sz="1200" dirty="0" err="1">
                <a:latin typeface="Arial" charset="0"/>
              </a:rPr>
              <a:t>Reguliere</a:t>
            </a:r>
            <a:r>
              <a:rPr lang="en-GB" altLang="nl-NL" sz="1200" dirty="0">
                <a:latin typeface="Arial" charset="0"/>
              </a:rPr>
              <a:t> </a:t>
            </a:r>
            <a:r>
              <a:rPr lang="en-GB" altLang="nl-NL" sz="1200" dirty="0" err="1">
                <a:latin typeface="Arial" charset="0"/>
              </a:rPr>
              <a:t>beleidsarena</a:t>
            </a:r>
            <a:endParaRPr lang="en-GB" altLang="nl-NL" sz="1200" dirty="0">
              <a:latin typeface="Arial" charset="0"/>
            </a:endParaRPr>
          </a:p>
        </p:txBody>
      </p:sp>
      <p:sp>
        <p:nvSpPr>
          <p:cNvPr id="43" name="Text Box 30"/>
          <p:cNvSpPr txBox="1">
            <a:spLocks noChangeArrowheads="1"/>
          </p:cNvSpPr>
          <p:nvPr/>
        </p:nvSpPr>
        <p:spPr bwMode="auto">
          <a:xfrm>
            <a:off x="4615556" y="2435326"/>
            <a:ext cx="196259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l"/>
            <a:r>
              <a:rPr lang="en-GB" altLang="nl-NL" sz="1100" i="1" dirty="0">
                <a:latin typeface="Arial" charset="0"/>
              </a:rPr>
              <a:t>- </a:t>
            </a:r>
            <a:r>
              <a:rPr lang="en-GB" altLang="nl-NL" sz="1100" i="1" dirty="0" err="1">
                <a:latin typeface="Arial" charset="0"/>
              </a:rPr>
              <a:t>Korte</a:t>
            </a:r>
            <a:r>
              <a:rPr lang="en-GB" altLang="nl-NL" sz="1100" i="1" dirty="0">
                <a:latin typeface="Arial" charset="0"/>
              </a:rPr>
              <a:t> </a:t>
            </a:r>
            <a:r>
              <a:rPr lang="en-GB" altLang="nl-NL" sz="1100" i="1" dirty="0" err="1">
                <a:latin typeface="Arial" charset="0"/>
              </a:rPr>
              <a:t>termijn</a:t>
            </a:r>
            <a:endParaRPr lang="en-GB" altLang="nl-NL" sz="1100" i="1" dirty="0">
              <a:latin typeface="Arial" charset="0"/>
            </a:endParaRPr>
          </a:p>
          <a:p>
            <a:pPr algn="l"/>
            <a:r>
              <a:rPr lang="en-GB" altLang="nl-NL" sz="1100" i="1" dirty="0">
                <a:latin typeface="Arial" charset="0"/>
              </a:rPr>
              <a:t>- Peloton   </a:t>
            </a:r>
          </a:p>
          <a:p>
            <a:pPr algn="l">
              <a:buFontTx/>
              <a:buChar char="-"/>
            </a:pPr>
            <a:r>
              <a:rPr lang="en-GB" altLang="nl-NL" sz="1100" i="1" dirty="0">
                <a:latin typeface="Arial" charset="0"/>
              </a:rPr>
              <a:t> </a:t>
            </a:r>
            <a:r>
              <a:rPr lang="en-GB" altLang="nl-NL" sz="1100" i="1" dirty="0" err="1">
                <a:latin typeface="Arial" charset="0"/>
              </a:rPr>
              <a:t>incrementele</a:t>
            </a:r>
            <a:r>
              <a:rPr lang="en-GB" altLang="nl-NL" sz="1100" i="1" dirty="0">
                <a:latin typeface="Arial" charset="0"/>
              </a:rPr>
              <a:t> </a:t>
            </a:r>
            <a:r>
              <a:rPr lang="en-GB" altLang="nl-NL" sz="1100" i="1" dirty="0" err="1">
                <a:latin typeface="Arial" charset="0"/>
              </a:rPr>
              <a:t>verbeteringen</a:t>
            </a:r>
            <a:r>
              <a:rPr lang="en-GB" altLang="nl-NL" sz="1100" i="1" dirty="0">
                <a:latin typeface="Arial" charset="0"/>
              </a:rPr>
              <a:t>  </a:t>
            </a:r>
          </a:p>
          <a:p>
            <a:pPr algn="l">
              <a:buFontTx/>
              <a:buChar char="-"/>
            </a:pPr>
            <a:r>
              <a:rPr lang="en-GB" altLang="nl-NL" sz="1100" i="1" dirty="0">
                <a:latin typeface="Arial" charset="0"/>
              </a:rPr>
              <a:t> </a:t>
            </a:r>
            <a:r>
              <a:rPr lang="en-GB" altLang="nl-NL" sz="1100" i="1" dirty="0" err="1">
                <a:latin typeface="Arial" charset="0"/>
              </a:rPr>
              <a:t>Probleem</a:t>
            </a:r>
            <a:r>
              <a:rPr lang="en-GB" altLang="nl-NL" sz="1100" i="1" dirty="0">
                <a:latin typeface="Arial" charset="0"/>
              </a:rPr>
              <a:t>- </a:t>
            </a:r>
            <a:r>
              <a:rPr lang="en-GB" altLang="nl-NL" sz="1100" i="1" dirty="0" err="1">
                <a:latin typeface="Arial" charset="0"/>
              </a:rPr>
              <a:t>en</a:t>
            </a:r>
            <a:r>
              <a:rPr lang="en-GB" altLang="nl-NL" sz="1100" i="1" dirty="0">
                <a:latin typeface="Arial" charset="0"/>
              </a:rPr>
              <a:t> </a:t>
            </a:r>
            <a:r>
              <a:rPr lang="en-GB" altLang="nl-NL" sz="1100" i="1" dirty="0" err="1">
                <a:latin typeface="Arial" charset="0"/>
              </a:rPr>
              <a:t>doelgericht</a:t>
            </a:r>
            <a:r>
              <a:rPr lang="en-GB" altLang="nl-NL" sz="1100" i="1" dirty="0">
                <a:latin typeface="Arial" charset="0"/>
              </a:rPr>
              <a:t>   </a:t>
            </a:r>
          </a:p>
        </p:txBody>
      </p:sp>
      <p:sp>
        <p:nvSpPr>
          <p:cNvPr id="44" name="Text Box 31"/>
          <p:cNvSpPr txBox="1">
            <a:spLocks noChangeArrowheads="1"/>
          </p:cNvSpPr>
          <p:nvPr/>
        </p:nvSpPr>
        <p:spPr bwMode="auto">
          <a:xfrm>
            <a:off x="7186106" y="2552323"/>
            <a:ext cx="198297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l"/>
            <a:r>
              <a:rPr lang="en-GB" altLang="nl-NL" sz="1100" i="1" dirty="0">
                <a:latin typeface="Arial" charset="0"/>
              </a:rPr>
              <a:t>- Lange </a:t>
            </a:r>
            <a:r>
              <a:rPr lang="en-GB" altLang="nl-NL" sz="1100" i="1" dirty="0" err="1">
                <a:latin typeface="Arial" charset="0"/>
              </a:rPr>
              <a:t>termijn</a:t>
            </a:r>
            <a:endParaRPr lang="en-GB" altLang="nl-NL" sz="1100" i="1" dirty="0">
              <a:latin typeface="Arial" charset="0"/>
            </a:endParaRPr>
          </a:p>
          <a:p>
            <a:pPr algn="l"/>
            <a:r>
              <a:rPr lang="en-GB" altLang="nl-NL" sz="1100" i="1" dirty="0">
                <a:latin typeface="Arial" charset="0"/>
              </a:rPr>
              <a:t>- </a:t>
            </a:r>
            <a:r>
              <a:rPr lang="en-GB" altLang="nl-NL" sz="1100" i="1" dirty="0" err="1">
                <a:latin typeface="Arial" charset="0"/>
              </a:rPr>
              <a:t>Koplopers</a:t>
            </a:r>
            <a:r>
              <a:rPr lang="en-GB" altLang="nl-NL" sz="1100" i="1" dirty="0">
                <a:latin typeface="Arial" charset="0"/>
              </a:rPr>
              <a:t> </a:t>
            </a:r>
          </a:p>
          <a:p>
            <a:pPr algn="l">
              <a:buFontTx/>
              <a:buChar char="-"/>
            </a:pPr>
            <a:r>
              <a:rPr lang="en-GB" altLang="nl-NL" sz="1100" i="1" dirty="0">
                <a:latin typeface="Arial" charset="0"/>
              </a:rPr>
              <a:t> </a:t>
            </a:r>
            <a:r>
              <a:rPr lang="en-GB" altLang="nl-NL" sz="1100" i="1" dirty="0" err="1">
                <a:latin typeface="Arial" charset="0"/>
              </a:rPr>
              <a:t>Systeeminnovatie</a:t>
            </a:r>
            <a:endParaRPr lang="en-GB" altLang="nl-NL" sz="1100" i="1" dirty="0">
              <a:latin typeface="Arial" charset="0"/>
            </a:endParaRPr>
          </a:p>
          <a:p>
            <a:pPr algn="l">
              <a:buFontTx/>
              <a:buChar char="-"/>
            </a:pPr>
            <a:r>
              <a:rPr lang="en-GB" altLang="nl-NL" sz="1100" i="1" dirty="0">
                <a:latin typeface="Arial" charset="0"/>
              </a:rPr>
              <a:t> </a:t>
            </a:r>
            <a:r>
              <a:rPr lang="en-GB" altLang="nl-NL" sz="1100" i="1" dirty="0" err="1">
                <a:latin typeface="Arial" charset="0"/>
              </a:rPr>
              <a:t>Probleem</a:t>
            </a:r>
            <a:r>
              <a:rPr lang="en-GB" altLang="nl-NL" sz="1100" i="1" dirty="0">
                <a:latin typeface="Arial" charset="0"/>
              </a:rPr>
              <a:t>- </a:t>
            </a:r>
            <a:r>
              <a:rPr lang="en-GB" altLang="nl-NL" sz="1100" i="1" dirty="0" err="1">
                <a:latin typeface="Arial" charset="0"/>
              </a:rPr>
              <a:t>en</a:t>
            </a:r>
            <a:r>
              <a:rPr lang="en-GB" altLang="nl-NL" sz="1100" i="1" dirty="0">
                <a:latin typeface="Arial" charset="0"/>
              </a:rPr>
              <a:t> </a:t>
            </a:r>
            <a:r>
              <a:rPr lang="en-GB" altLang="nl-NL" sz="1100" i="1" dirty="0" err="1">
                <a:latin typeface="Arial" charset="0"/>
              </a:rPr>
              <a:t>doelzoekend</a:t>
            </a:r>
            <a:endParaRPr lang="en-GB" altLang="nl-NL" sz="1100" i="1" dirty="0">
              <a:latin typeface="Arial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4695694" y="806256"/>
            <a:ext cx="3993107" cy="1144200"/>
            <a:chOff x="2646276" y="1773436"/>
            <a:chExt cx="5600700" cy="1371600"/>
          </a:xfrm>
        </p:grpSpPr>
        <p:sp>
          <p:nvSpPr>
            <p:cNvPr id="46" name="Oval 2"/>
            <p:cNvSpPr>
              <a:spLocks noChangeArrowheads="1"/>
            </p:cNvSpPr>
            <p:nvPr/>
          </p:nvSpPr>
          <p:spPr bwMode="auto">
            <a:xfrm>
              <a:off x="2646276" y="1773436"/>
              <a:ext cx="5600700" cy="13716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nl-NL" altLang="nl-NL" sz="1600"/>
            </a:p>
          </p:txBody>
        </p:sp>
        <p:sp>
          <p:nvSpPr>
            <p:cNvPr id="47" name="Oval 3"/>
            <p:cNvSpPr>
              <a:spLocks noChangeArrowheads="1"/>
            </p:cNvSpPr>
            <p:nvPr/>
          </p:nvSpPr>
          <p:spPr bwMode="auto">
            <a:xfrm>
              <a:off x="2874876" y="2059186"/>
              <a:ext cx="1828800" cy="74295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nl-NL" altLang="nl-NL" sz="1200">
                <a:latin typeface="Arial" charset="0"/>
              </a:endParaRPr>
            </a:p>
          </p:txBody>
        </p:sp>
        <p:sp>
          <p:nvSpPr>
            <p:cNvPr id="48" name="Oval 4"/>
            <p:cNvSpPr>
              <a:spLocks noChangeArrowheads="1"/>
            </p:cNvSpPr>
            <p:nvPr/>
          </p:nvSpPr>
          <p:spPr bwMode="auto">
            <a:xfrm>
              <a:off x="6018126" y="2059186"/>
              <a:ext cx="1828800" cy="74295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nl-NL" altLang="nl-NL" sz="1600"/>
            </a:p>
          </p:txBody>
        </p:sp>
        <p:sp>
          <p:nvSpPr>
            <p:cNvPr id="49" name="AutoShape 5"/>
            <p:cNvSpPr>
              <a:spLocks noChangeArrowheads="1"/>
            </p:cNvSpPr>
            <p:nvPr/>
          </p:nvSpPr>
          <p:spPr bwMode="auto">
            <a:xfrm>
              <a:off x="3274926" y="2230636"/>
              <a:ext cx="57150" cy="114300"/>
            </a:xfrm>
            <a:prstGeom prst="flowChartConnector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nl-NL" altLang="nl-NL" sz="1600"/>
            </a:p>
          </p:txBody>
        </p:sp>
        <p:sp>
          <p:nvSpPr>
            <p:cNvPr id="50" name="AutoShape 6"/>
            <p:cNvSpPr>
              <a:spLocks noChangeArrowheads="1"/>
            </p:cNvSpPr>
            <p:nvPr/>
          </p:nvSpPr>
          <p:spPr bwMode="auto">
            <a:xfrm>
              <a:off x="3389226" y="2573536"/>
              <a:ext cx="57150" cy="114300"/>
            </a:xfrm>
            <a:prstGeom prst="flowChartConnector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nl-NL" altLang="nl-NL" sz="1600"/>
            </a:p>
          </p:txBody>
        </p:sp>
        <p:sp>
          <p:nvSpPr>
            <p:cNvPr id="51" name="AutoShape 7"/>
            <p:cNvSpPr>
              <a:spLocks noChangeArrowheads="1"/>
            </p:cNvSpPr>
            <p:nvPr/>
          </p:nvSpPr>
          <p:spPr bwMode="auto">
            <a:xfrm>
              <a:off x="3503526" y="2402086"/>
              <a:ext cx="57150" cy="114300"/>
            </a:xfrm>
            <a:prstGeom prst="flowChartConnector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nl-NL" altLang="nl-NL" sz="1600"/>
            </a:p>
          </p:txBody>
        </p:sp>
        <p:sp>
          <p:nvSpPr>
            <p:cNvPr id="52" name="AutoShape 8"/>
            <p:cNvSpPr>
              <a:spLocks noChangeArrowheads="1"/>
            </p:cNvSpPr>
            <p:nvPr/>
          </p:nvSpPr>
          <p:spPr bwMode="auto">
            <a:xfrm>
              <a:off x="3960726" y="2573536"/>
              <a:ext cx="57150" cy="114300"/>
            </a:xfrm>
            <a:prstGeom prst="flowChartConnector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nl-NL" altLang="nl-NL" sz="1600"/>
            </a:p>
          </p:txBody>
        </p:sp>
        <p:sp>
          <p:nvSpPr>
            <p:cNvPr id="53" name="AutoShape 9"/>
            <p:cNvSpPr>
              <a:spLocks noChangeArrowheads="1"/>
            </p:cNvSpPr>
            <p:nvPr/>
          </p:nvSpPr>
          <p:spPr bwMode="auto">
            <a:xfrm>
              <a:off x="3732126" y="2459236"/>
              <a:ext cx="57150" cy="114300"/>
            </a:xfrm>
            <a:prstGeom prst="flowChartConnector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nl-NL" altLang="nl-NL" sz="1600"/>
            </a:p>
          </p:txBody>
        </p:sp>
        <p:sp>
          <p:nvSpPr>
            <p:cNvPr id="54" name="AutoShape 10"/>
            <p:cNvSpPr>
              <a:spLocks noChangeArrowheads="1"/>
            </p:cNvSpPr>
            <p:nvPr/>
          </p:nvSpPr>
          <p:spPr bwMode="auto">
            <a:xfrm>
              <a:off x="3217776" y="2402086"/>
              <a:ext cx="57150" cy="114300"/>
            </a:xfrm>
            <a:prstGeom prst="flowChartConnector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nl-NL" altLang="nl-NL" sz="1600"/>
            </a:p>
          </p:txBody>
        </p:sp>
        <p:sp>
          <p:nvSpPr>
            <p:cNvPr id="55" name="AutoShape 11"/>
            <p:cNvSpPr>
              <a:spLocks noChangeArrowheads="1"/>
            </p:cNvSpPr>
            <p:nvPr/>
          </p:nvSpPr>
          <p:spPr bwMode="auto">
            <a:xfrm>
              <a:off x="4189326" y="2344936"/>
              <a:ext cx="57150" cy="114300"/>
            </a:xfrm>
            <a:prstGeom prst="flowChartConnector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nl-NL" altLang="nl-NL" sz="1600"/>
            </a:p>
          </p:txBody>
        </p:sp>
        <p:sp>
          <p:nvSpPr>
            <p:cNvPr id="56" name="AutoShape 12"/>
            <p:cNvSpPr>
              <a:spLocks noChangeArrowheads="1"/>
            </p:cNvSpPr>
            <p:nvPr/>
          </p:nvSpPr>
          <p:spPr bwMode="auto">
            <a:xfrm>
              <a:off x="4017876" y="2287786"/>
              <a:ext cx="57150" cy="114300"/>
            </a:xfrm>
            <a:prstGeom prst="flowChartConnector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nl-NL" altLang="nl-NL" sz="1600"/>
            </a:p>
          </p:txBody>
        </p:sp>
        <p:sp>
          <p:nvSpPr>
            <p:cNvPr id="57" name="AutoShape 13"/>
            <p:cNvSpPr>
              <a:spLocks noChangeArrowheads="1"/>
            </p:cNvSpPr>
            <p:nvPr/>
          </p:nvSpPr>
          <p:spPr bwMode="auto">
            <a:xfrm>
              <a:off x="3503526" y="2116336"/>
              <a:ext cx="57150" cy="114300"/>
            </a:xfrm>
            <a:prstGeom prst="flowChartConnector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nl-NL" altLang="nl-NL" sz="1600"/>
            </a:p>
          </p:txBody>
        </p:sp>
        <p:sp>
          <p:nvSpPr>
            <p:cNvPr id="58" name="AutoShape 14"/>
            <p:cNvSpPr>
              <a:spLocks noChangeArrowheads="1"/>
            </p:cNvSpPr>
            <p:nvPr/>
          </p:nvSpPr>
          <p:spPr bwMode="auto">
            <a:xfrm>
              <a:off x="3103476" y="2402086"/>
              <a:ext cx="57150" cy="114300"/>
            </a:xfrm>
            <a:prstGeom prst="flowChartConnector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nl-NL" altLang="nl-NL" sz="1600"/>
            </a:p>
          </p:txBody>
        </p:sp>
        <p:sp>
          <p:nvSpPr>
            <p:cNvPr id="59" name="AutoShape 15"/>
            <p:cNvSpPr>
              <a:spLocks noChangeArrowheads="1"/>
            </p:cNvSpPr>
            <p:nvPr/>
          </p:nvSpPr>
          <p:spPr bwMode="auto">
            <a:xfrm>
              <a:off x="3846426" y="2230636"/>
              <a:ext cx="57150" cy="114300"/>
            </a:xfrm>
            <a:prstGeom prst="flowChartConnector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nl-NL" altLang="nl-NL" sz="1600"/>
            </a:p>
          </p:txBody>
        </p:sp>
        <p:sp>
          <p:nvSpPr>
            <p:cNvPr id="60" name="AutoShape 16"/>
            <p:cNvSpPr>
              <a:spLocks noChangeArrowheads="1"/>
            </p:cNvSpPr>
            <p:nvPr/>
          </p:nvSpPr>
          <p:spPr bwMode="auto">
            <a:xfrm>
              <a:off x="7218276" y="2516386"/>
              <a:ext cx="57150" cy="114300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nl-NL" altLang="nl-NL" sz="1600"/>
            </a:p>
          </p:txBody>
        </p:sp>
        <p:sp>
          <p:nvSpPr>
            <p:cNvPr id="61" name="AutoShape 17"/>
            <p:cNvSpPr>
              <a:spLocks noChangeArrowheads="1"/>
            </p:cNvSpPr>
            <p:nvPr/>
          </p:nvSpPr>
          <p:spPr bwMode="auto">
            <a:xfrm>
              <a:off x="7389726" y="2344936"/>
              <a:ext cx="57150" cy="114300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nl-NL" altLang="nl-NL" sz="1600"/>
            </a:p>
          </p:txBody>
        </p:sp>
        <p:sp>
          <p:nvSpPr>
            <p:cNvPr id="62" name="AutoShape 18"/>
            <p:cNvSpPr>
              <a:spLocks noChangeArrowheads="1"/>
            </p:cNvSpPr>
            <p:nvPr/>
          </p:nvSpPr>
          <p:spPr bwMode="auto">
            <a:xfrm>
              <a:off x="7046826" y="2173486"/>
              <a:ext cx="57150" cy="114300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nl-NL" altLang="nl-NL" sz="1600"/>
            </a:p>
          </p:txBody>
        </p:sp>
        <p:sp>
          <p:nvSpPr>
            <p:cNvPr id="63" name="AutoShape 19"/>
            <p:cNvSpPr>
              <a:spLocks noChangeArrowheads="1"/>
            </p:cNvSpPr>
            <p:nvPr/>
          </p:nvSpPr>
          <p:spPr bwMode="auto">
            <a:xfrm>
              <a:off x="6646776" y="2230636"/>
              <a:ext cx="57150" cy="114300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nl-NL" altLang="nl-NL" sz="1600"/>
            </a:p>
          </p:txBody>
        </p:sp>
        <p:sp>
          <p:nvSpPr>
            <p:cNvPr id="64" name="AutoShape 20"/>
            <p:cNvSpPr>
              <a:spLocks noChangeArrowheads="1"/>
            </p:cNvSpPr>
            <p:nvPr/>
          </p:nvSpPr>
          <p:spPr bwMode="auto">
            <a:xfrm>
              <a:off x="6646776" y="2573536"/>
              <a:ext cx="57150" cy="114300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nl-NL" altLang="nl-NL" sz="1600"/>
            </a:p>
          </p:txBody>
        </p:sp>
        <p:sp>
          <p:nvSpPr>
            <p:cNvPr id="65" name="AutoShape 21"/>
            <p:cNvSpPr>
              <a:spLocks noChangeArrowheads="1"/>
            </p:cNvSpPr>
            <p:nvPr/>
          </p:nvSpPr>
          <p:spPr bwMode="auto">
            <a:xfrm>
              <a:off x="6303876" y="2459236"/>
              <a:ext cx="57150" cy="114300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nl-NL" altLang="nl-NL" sz="1600"/>
            </a:p>
          </p:txBody>
        </p:sp>
        <p:sp>
          <p:nvSpPr>
            <p:cNvPr id="66" name="AutoShape 22"/>
            <p:cNvSpPr>
              <a:spLocks noChangeArrowheads="1"/>
            </p:cNvSpPr>
            <p:nvPr/>
          </p:nvSpPr>
          <p:spPr bwMode="auto">
            <a:xfrm>
              <a:off x="6989676" y="2344936"/>
              <a:ext cx="57150" cy="114300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nl-NL" altLang="nl-NL" sz="1600"/>
            </a:p>
          </p:txBody>
        </p:sp>
        <p:sp>
          <p:nvSpPr>
            <p:cNvPr id="67" name="AutoShape 23"/>
            <p:cNvSpPr>
              <a:spLocks noChangeArrowheads="1"/>
            </p:cNvSpPr>
            <p:nvPr/>
          </p:nvSpPr>
          <p:spPr bwMode="auto">
            <a:xfrm>
              <a:off x="6818226" y="2459236"/>
              <a:ext cx="57150" cy="114300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nl-NL" altLang="nl-NL" sz="1600"/>
            </a:p>
          </p:txBody>
        </p:sp>
        <p:sp>
          <p:nvSpPr>
            <p:cNvPr id="68" name="AutoShape 24"/>
            <p:cNvSpPr>
              <a:spLocks noChangeArrowheads="1"/>
            </p:cNvSpPr>
            <p:nvPr/>
          </p:nvSpPr>
          <p:spPr bwMode="auto">
            <a:xfrm>
              <a:off x="6475326" y="2287786"/>
              <a:ext cx="57150" cy="114300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nl-NL" altLang="nl-NL" sz="1600"/>
            </a:p>
          </p:txBody>
        </p:sp>
        <p:sp>
          <p:nvSpPr>
            <p:cNvPr id="69" name="Text Box 25"/>
            <p:cNvSpPr txBox="1">
              <a:spLocks noChangeArrowheads="1"/>
            </p:cNvSpPr>
            <p:nvPr/>
          </p:nvSpPr>
          <p:spPr bwMode="auto">
            <a:xfrm>
              <a:off x="4637001" y="1887736"/>
              <a:ext cx="1485900" cy="553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GB" altLang="nl-NL" sz="1200">
                  <a:latin typeface="Arial" charset="0"/>
                </a:rPr>
                <a:t>                      samenleving</a:t>
              </a:r>
            </a:p>
          </p:txBody>
        </p:sp>
        <p:sp>
          <p:nvSpPr>
            <p:cNvPr id="70" name="AutoShape 32"/>
            <p:cNvSpPr>
              <a:spLocks noChangeArrowheads="1"/>
            </p:cNvSpPr>
            <p:nvPr/>
          </p:nvSpPr>
          <p:spPr bwMode="auto">
            <a:xfrm>
              <a:off x="4475076" y="2802136"/>
              <a:ext cx="1943100" cy="228600"/>
            </a:xfrm>
            <a:prstGeom prst="curvedUpArrow">
              <a:avLst>
                <a:gd name="adj1" fmla="val 170000"/>
                <a:gd name="adj2" fmla="val 340000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nl-NL" altLang="nl-NL" sz="1600"/>
            </a:p>
          </p:txBody>
        </p:sp>
        <p:sp>
          <p:nvSpPr>
            <p:cNvPr id="71" name="AutoShape 33"/>
            <p:cNvSpPr>
              <a:spLocks noChangeArrowheads="1"/>
            </p:cNvSpPr>
            <p:nvPr/>
          </p:nvSpPr>
          <p:spPr bwMode="auto">
            <a:xfrm rot="10786418">
              <a:off x="4360777" y="1887736"/>
              <a:ext cx="1831181" cy="228600"/>
            </a:xfrm>
            <a:prstGeom prst="curvedUpArrow">
              <a:avLst>
                <a:gd name="adj1" fmla="val 160208"/>
                <a:gd name="adj2" fmla="val 320417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nl-NL" altLang="nl-NL" sz="1600"/>
            </a:p>
          </p:txBody>
        </p:sp>
      </p:grpSp>
      <p:sp>
        <p:nvSpPr>
          <p:cNvPr id="41" name="Line 28"/>
          <p:cNvSpPr>
            <a:spLocks noChangeShapeType="1"/>
          </p:cNvSpPr>
          <p:nvPr/>
        </p:nvSpPr>
        <p:spPr bwMode="auto">
          <a:xfrm flipH="1">
            <a:off x="5169396" y="1608324"/>
            <a:ext cx="122238" cy="476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sz="1050"/>
          </a:p>
        </p:txBody>
      </p:sp>
      <p:sp>
        <p:nvSpPr>
          <p:cNvPr id="42" name="Line 29"/>
          <p:cNvSpPr>
            <a:spLocks noChangeShapeType="1"/>
          </p:cNvSpPr>
          <p:nvPr/>
        </p:nvSpPr>
        <p:spPr bwMode="auto">
          <a:xfrm>
            <a:off x="7737831" y="1720764"/>
            <a:ext cx="174868" cy="418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sz="1050"/>
          </a:p>
        </p:txBody>
      </p:sp>
    </p:spTree>
    <p:extLst>
      <p:ext uri="{BB962C8B-B14F-4D97-AF65-F5344CB8AC3E}">
        <p14:creationId xmlns:p14="http://schemas.microsoft.com/office/powerpoint/2010/main" val="4276769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SmartArt Placeholder 7"/>
          <p:cNvSpPr>
            <a:spLocks noGrp="1"/>
          </p:cNvSpPr>
          <p:nvPr>
            <p:ph type="dgm" sz="quarter" idx="12"/>
          </p:nvPr>
        </p:nvSpPr>
        <p:spPr/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62" y="1166780"/>
            <a:ext cx="4721697" cy="389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798" y="144379"/>
            <a:ext cx="4799684" cy="339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40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0" descr="transition point_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19081" y="1031966"/>
            <a:ext cx="6482468" cy="42402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08232" y="3915407"/>
            <a:ext cx="2936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/>
              <a:t>Opbouwen </a:t>
            </a:r>
            <a:endParaRPr lang="nl-NL" sz="2400" b="1" dirty="0"/>
          </a:p>
          <a:p>
            <a:pPr algn="ctr"/>
            <a:r>
              <a:rPr lang="nl-NL" sz="1600" b="1" i="1" dirty="0">
                <a:solidFill>
                  <a:srgbClr val="FF0000"/>
                </a:solidFill>
              </a:rPr>
              <a:t>systeemdoorbraken</a:t>
            </a:r>
            <a:endParaRPr lang="nl-NL" sz="1400" b="1" i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3746" y="1632300"/>
            <a:ext cx="193392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800" b="1" dirty="0"/>
              <a:t>Ombouwen</a:t>
            </a:r>
            <a:endParaRPr lang="nl-NL" b="1" dirty="0"/>
          </a:p>
          <a:p>
            <a:pPr algn="ctr"/>
            <a:r>
              <a:rPr lang="nl-NL" b="1" i="1" dirty="0">
                <a:solidFill>
                  <a:srgbClr val="FF0000"/>
                </a:solidFill>
              </a:rPr>
              <a:t>structuren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00180" y="3976962"/>
            <a:ext cx="25438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/>
              <a:t>Afbouwen</a:t>
            </a:r>
            <a:r>
              <a:rPr lang="nl-NL" sz="2400" b="1" dirty="0"/>
              <a:t> </a:t>
            </a:r>
          </a:p>
          <a:p>
            <a:pPr algn="ctr"/>
            <a:r>
              <a:rPr lang="nl-NL" b="1" i="1" dirty="0" err="1">
                <a:solidFill>
                  <a:srgbClr val="FF0000"/>
                </a:solidFill>
              </a:rPr>
              <a:t>onduurzaam</a:t>
            </a:r>
            <a:endParaRPr lang="nl-NL" b="1" i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61481" y="1350283"/>
            <a:ext cx="14590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100" b="1" dirty="0"/>
              <a:t>Aanpassen </a:t>
            </a:r>
          </a:p>
          <a:p>
            <a:pPr algn="ctr"/>
            <a:r>
              <a:rPr lang="nl-NL" sz="2100" b="1" dirty="0"/>
              <a:t>en leren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767" y="1018165"/>
            <a:ext cx="8536748" cy="524354"/>
          </a:xfrm>
        </p:spPr>
        <p:txBody>
          <a:bodyPr>
            <a:normAutofit/>
          </a:bodyPr>
          <a:lstStyle/>
          <a:p>
            <a:r>
              <a:rPr lang="nl-NL" sz="2700" b="1" dirty="0" err="1"/>
              <a:t>Stiuring</a:t>
            </a:r>
            <a:r>
              <a:rPr lang="nl-NL" sz="2700" b="1" dirty="0"/>
              <a:t> in transities 2.0: sturingsmix</a:t>
            </a:r>
            <a:endParaRPr lang="nl-NL" sz="3000" b="1" i="1" dirty="0"/>
          </a:p>
        </p:txBody>
      </p:sp>
      <p:sp>
        <p:nvSpPr>
          <p:cNvPr id="5" name="SmartArt Placeholder 4"/>
          <p:cNvSpPr>
            <a:spLocks noGrp="1"/>
          </p:cNvSpPr>
          <p:nvPr>
            <p:ph type="dgm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8131957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8" name="Picture Placeholder 17"/>
          <p:cNvSpPr>
            <a:spLocks noGrp="1"/>
          </p:cNvSpPr>
          <p:nvPr>
            <p:ph type="pic" sz="quarter" idx="16"/>
          </p:nvPr>
        </p:nvSpPr>
        <p:spPr/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637" y="670600"/>
            <a:ext cx="7382328" cy="44729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1541" y="901968"/>
            <a:ext cx="1000404" cy="276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457178"/>
            <a:r>
              <a:rPr lang="en-US" sz="1200" dirty="0">
                <a:solidFill>
                  <a:prstClr val="black"/>
                </a:solidFill>
              </a:rPr>
              <a:t>Vega default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16709" y="3620984"/>
            <a:ext cx="1582366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457178"/>
            <a:r>
              <a:rPr lang="en-US" sz="1200" dirty="0" err="1">
                <a:solidFill>
                  <a:prstClr val="black"/>
                </a:solidFill>
              </a:rPr>
              <a:t>Voedselverspilling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38852" y="2033089"/>
            <a:ext cx="1851811" cy="276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457178"/>
            <a:r>
              <a:rPr lang="en-US" sz="1200" dirty="0" err="1">
                <a:solidFill>
                  <a:prstClr val="black"/>
                </a:solidFill>
              </a:rPr>
              <a:t>Stedelijke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voedselvisies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0657" y="3946014"/>
            <a:ext cx="1141281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457178"/>
            <a:r>
              <a:rPr lang="en-US" sz="1200" dirty="0" err="1">
                <a:solidFill>
                  <a:prstClr val="black"/>
                </a:solidFill>
              </a:rPr>
              <a:t>Cooperaties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4757" y="3587314"/>
            <a:ext cx="1141281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457178"/>
            <a:r>
              <a:rPr lang="en-US" sz="1200" dirty="0" err="1">
                <a:solidFill>
                  <a:prstClr val="black"/>
                </a:solidFill>
              </a:rPr>
              <a:t>Plantaardig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93064" y="3448814"/>
            <a:ext cx="1141281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457178"/>
            <a:r>
              <a:rPr lang="en-US" sz="1200" dirty="0" err="1">
                <a:solidFill>
                  <a:prstClr val="black"/>
                </a:solidFill>
              </a:rPr>
              <a:t>Herenboeren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26378" y="3823026"/>
            <a:ext cx="1152208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457178"/>
            <a:r>
              <a:rPr lang="en-US" sz="1200" dirty="0" err="1">
                <a:solidFill>
                  <a:prstClr val="black"/>
                </a:solidFill>
              </a:rPr>
              <a:t>Voedselfamilies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9686" y="4379816"/>
            <a:ext cx="1282796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457178"/>
            <a:r>
              <a:rPr lang="en-US" sz="1200" dirty="0" err="1">
                <a:solidFill>
                  <a:prstClr val="black"/>
                </a:solidFill>
              </a:rPr>
              <a:t>Oogstmarkt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74486" y="4117886"/>
            <a:ext cx="1302742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457178"/>
            <a:r>
              <a:rPr lang="en-US" sz="1200" dirty="0" err="1">
                <a:solidFill>
                  <a:prstClr val="black"/>
                </a:solidFill>
              </a:rPr>
              <a:t>Kweekvlees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99515" y="3482485"/>
            <a:ext cx="1302742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457178"/>
            <a:r>
              <a:rPr lang="en-US" sz="1200" dirty="0" err="1">
                <a:solidFill>
                  <a:prstClr val="black"/>
                </a:solidFill>
              </a:rPr>
              <a:t>Circulair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09801" y="2463952"/>
            <a:ext cx="1411983" cy="276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457178"/>
            <a:r>
              <a:rPr lang="en-US" sz="1200" dirty="0" err="1">
                <a:solidFill>
                  <a:prstClr val="black"/>
                </a:solidFill>
              </a:rPr>
              <a:t>Eerlijke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prijzen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5635" y="1543878"/>
            <a:ext cx="1230743" cy="276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457178"/>
            <a:r>
              <a:rPr lang="en-US" sz="1200" dirty="0" err="1">
                <a:solidFill>
                  <a:prstClr val="black"/>
                </a:solidFill>
              </a:rPr>
              <a:t>Omgevingsvisies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26" name="Cloud Callout 25"/>
          <p:cNvSpPr/>
          <p:nvPr/>
        </p:nvSpPr>
        <p:spPr>
          <a:xfrm>
            <a:off x="6388770" y="3228"/>
            <a:ext cx="2978869" cy="2080870"/>
          </a:xfrm>
          <a:prstGeom prst="cloudCallou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37391" y="247964"/>
            <a:ext cx="2154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78"/>
            <a:endParaRPr lang="en-US" sz="1200" dirty="0">
              <a:solidFill>
                <a:prstClr val="black"/>
              </a:solidFill>
            </a:endParaRPr>
          </a:p>
          <a:p>
            <a:pPr marL="285736" indent="-285736" defTabSz="457178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prstClr val="black"/>
                </a:solidFill>
              </a:rPr>
              <a:t>Emissieloos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</a:p>
          <a:p>
            <a:pPr marL="285736" indent="-285736" defTabSz="457178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prstClr val="black"/>
                </a:solidFill>
              </a:rPr>
              <a:t>Gezond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</a:p>
          <a:p>
            <a:pPr marL="285736" indent="-285736" defTabSz="457178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prstClr val="black"/>
                </a:solidFill>
              </a:rPr>
              <a:t>Natuurpositief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</a:p>
          <a:p>
            <a:pPr marL="285736" indent="-285736" defTabSz="457178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prstClr val="black"/>
                </a:solidFill>
              </a:rPr>
              <a:t>Betaalbaar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</a:p>
          <a:p>
            <a:pPr marL="285736" indent="-285736" defTabSz="457178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prstClr val="black"/>
                </a:solidFill>
              </a:rPr>
              <a:t>Beschikbaar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12913" y="934528"/>
            <a:ext cx="1637973" cy="276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457178"/>
            <a:r>
              <a:rPr lang="en-US" sz="1200" dirty="0">
                <a:solidFill>
                  <a:prstClr val="black"/>
                </a:solidFill>
              </a:rPr>
              <a:t>Green protein alliance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295633" y="206701"/>
            <a:ext cx="7763190" cy="52435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defTabSz="685783">
              <a:defRPr/>
            </a:pPr>
            <a:r>
              <a:rPr lang="nl-NL" sz="2400" dirty="0">
                <a:solidFill>
                  <a:sysClr val="windowText" lastClr="000000"/>
                </a:solidFill>
              </a:rPr>
              <a:t>Voedseltransitie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957806" y="4215043"/>
            <a:ext cx="1202362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457178"/>
            <a:r>
              <a:rPr lang="en-US" sz="1200" dirty="0" err="1">
                <a:solidFill>
                  <a:prstClr val="black"/>
                </a:solidFill>
              </a:rPr>
              <a:t>Intensieve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plof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77802" y="3737763"/>
            <a:ext cx="1582366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457178"/>
            <a:r>
              <a:rPr lang="en-US" sz="1200" dirty="0" err="1">
                <a:solidFill>
                  <a:prstClr val="black"/>
                </a:solidFill>
              </a:rPr>
              <a:t>Fossiele</a:t>
            </a:r>
            <a:r>
              <a:rPr lang="en-US" sz="1200" dirty="0">
                <a:solidFill>
                  <a:prstClr val="black"/>
                </a:solidFill>
              </a:rPr>
              <a:t> subsidies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286743" y="3228815"/>
            <a:ext cx="422941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457178"/>
            <a:r>
              <a:rPr lang="en-US" sz="1200" dirty="0">
                <a:solidFill>
                  <a:prstClr val="black"/>
                </a:solidFill>
              </a:rPr>
              <a:t>Gif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17934" y="4451315"/>
            <a:ext cx="1282796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457178"/>
            <a:r>
              <a:rPr lang="en-US" sz="1200" dirty="0" err="1">
                <a:solidFill>
                  <a:prstClr val="black"/>
                </a:solidFill>
              </a:rPr>
              <a:t>Stadslandbouw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314882" y="4151821"/>
            <a:ext cx="1202362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457178"/>
            <a:r>
              <a:rPr lang="en-US" sz="1200" dirty="0" err="1">
                <a:solidFill>
                  <a:prstClr val="black"/>
                </a:solidFill>
              </a:rPr>
              <a:t>Monocultuur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787589" y="4568583"/>
            <a:ext cx="2033828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457178"/>
            <a:r>
              <a:rPr lang="en-US" sz="1200" dirty="0" err="1">
                <a:solidFill>
                  <a:prstClr val="black"/>
                </a:solidFill>
              </a:rPr>
              <a:t>Ongezonde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publieke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ruimte</a:t>
            </a:r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076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Transitiesturing 3.0?  Institutionele acupunctuur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81037" y="1684338"/>
            <a:ext cx="7763051" cy="3220765"/>
          </a:xfrm>
        </p:spPr>
        <p:txBody>
          <a:bodyPr/>
          <a:lstStyle/>
          <a:p>
            <a:r>
              <a:rPr lang="nl-NL" dirty="0"/>
              <a:t>Doorbraakexperimenten om te verkennen hoe alternatieven op schaal kunnen werken om </a:t>
            </a:r>
            <a:r>
              <a:rPr lang="nl-NL" b="1" dirty="0"/>
              <a:t>positieve transities te versnellen</a:t>
            </a:r>
          </a:p>
          <a:p>
            <a:r>
              <a:rPr lang="nl-NL" dirty="0"/>
              <a:t>Overtuiging vanuit gewenste lange-termijnrichting maar bescheiden terugvertaald naar haalbare en </a:t>
            </a:r>
            <a:r>
              <a:rPr lang="nl-NL" b="1" dirty="0"/>
              <a:t>afrekenbare korte-termijnacties </a:t>
            </a:r>
          </a:p>
          <a:p>
            <a:r>
              <a:rPr lang="nl-NL" dirty="0" err="1"/>
              <a:t>Emergente</a:t>
            </a:r>
            <a:r>
              <a:rPr lang="nl-NL" dirty="0"/>
              <a:t> alternatieven aantrekkelijk, beschikbaar en bereikbaar voor allen maken om </a:t>
            </a:r>
            <a:r>
              <a:rPr lang="nl-NL" b="1" dirty="0"/>
              <a:t>de norm te verschuiven</a:t>
            </a:r>
          </a:p>
          <a:p>
            <a:r>
              <a:rPr lang="nl-NL" dirty="0"/>
              <a:t>Gericht op plekken, groepen en organisaties om de </a:t>
            </a:r>
            <a:r>
              <a:rPr lang="nl-NL" b="1" dirty="0"/>
              <a:t>alternatieven op schaal </a:t>
            </a:r>
            <a:r>
              <a:rPr lang="nl-NL" dirty="0"/>
              <a:t>te testen en zichtbaar te maken</a:t>
            </a:r>
          </a:p>
          <a:p>
            <a:r>
              <a:rPr lang="nl-NL" dirty="0"/>
              <a:t>Actieve </a:t>
            </a:r>
            <a:r>
              <a:rPr lang="nl-NL" dirty="0" err="1"/>
              <a:t>ondwersteuning</a:t>
            </a:r>
            <a:r>
              <a:rPr lang="nl-NL" dirty="0"/>
              <a:t> van </a:t>
            </a:r>
            <a:r>
              <a:rPr lang="nl-NL" b="1" dirty="0" err="1"/>
              <a:t>translokale</a:t>
            </a:r>
            <a:r>
              <a:rPr lang="nl-NL" b="1" dirty="0"/>
              <a:t> diffusie </a:t>
            </a:r>
            <a:r>
              <a:rPr lang="nl-NL" dirty="0"/>
              <a:t>door inzet op reflexieve monitoring, leren en uitwisseling</a:t>
            </a:r>
          </a:p>
        </p:txBody>
      </p:sp>
      <p:sp>
        <p:nvSpPr>
          <p:cNvPr id="4" name="SmartArt Placeholder 3"/>
          <p:cNvSpPr>
            <a:spLocks noGrp="1"/>
          </p:cNvSpPr>
          <p:nvPr>
            <p:ph type="dgm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48050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Dutch Research Institute For Transitions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Richtinggeven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versnellen</a:t>
            </a:r>
            <a:r>
              <a:rPr lang="en-US" dirty="0"/>
              <a:t> </a:t>
            </a:r>
            <a:r>
              <a:rPr lang="en-US" dirty="0" err="1"/>
              <a:t>duurzaamheidstransities</a:t>
            </a:r>
            <a:endParaRPr lang="en-GB" dirty="0"/>
          </a:p>
        </p:txBody>
      </p:sp>
      <p:sp>
        <p:nvSpPr>
          <p:cNvPr id="4" name="SmartArt Placeholder 3"/>
          <p:cNvSpPr>
            <a:spLocks noGrp="1"/>
          </p:cNvSpPr>
          <p:nvPr>
            <p:ph type="dgm" sz="quarter" idx="12"/>
          </p:nvPr>
        </p:nvSpPr>
        <p:spPr/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Academisch</a:t>
            </a:r>
            <a:r>
              <a:rPr lang="en-US" dirty="0"/>
              <a:t> </a:t>
            </a:r>
            <a:r>
              <a:rPr lang="en-US" dirty="0" err="1"/>
              <a:t>onderzoek</a:t>
            </a:r>
            <a:r>
              <a:rPr lang="en-US" dirty="0"/>
              <a:t>, </a:t>
            </a:r>
            <a:r>
              <a:rPr lang="en-US" dirty="0" err="1"/>
              <a:t>advies</a:t>
            </a:r>
            <a:r>
              <a:rPr lang="en-US" dirty="0"/>
              <a:t>, </a:t>
            </a:r>
            <a:r>
              <a:rPr lang="en-US" dirty="0" err="1"/>
              <a:t>onderwijs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activisme</a:t>
            </a:r>
            <a:endParaRPr lang="en-US" dirty="0"/>
          </a:p>
          <a:p>
            <a:r>
              <a:rPr lang="en-US" dirty="0"/>
              <a:t>40 </a:t>
            </a:r>
            <a:r>
              <a:rPr lang="en-US" dirty="0" err="1"/>
              <a:t>onderzoekers</a:t>
            </a:r>
            <a:r>
              <a:rPr lang="en-US" dirty="0"/>
              <a:t> en </a:t>
            </a:r>
            <a:r>
              <a:rPr lang="en-US" dirty="0" err="1"/>
              <a:t>adviseurs</a:t>
            </a:r>
            <a:endParaRPr lang="en-US" dirty="0"/>
          </a:p>
          <a:p>
            <a:r>
              <a:rPr lang="en-US" dirty="0" err="1"/>
              <a:t>Opgericht</a:t>
            </a:r>
            <a:r>
              <a:rPr lang="en-US" dirty="0"/>
              <a:t> in 2004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7" name="SmartArt Placeholder 6"/>
          <p:cNvSpPr>
            <a:spLocks noGrp="1"/>
          </p:cNvSpPr>
          <p:nvPr>
            <p:ph type="dgm" sz="quarter" idx="15"/>
          </p:nvPr>
        </p:nvSpPr>
        <p:spPr/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7560" y="3825005"/>
            <a:ext cx="2197099" cy="131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68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2487" y="189845"/>
            <a:ext cx="7848872" cy="864096"/>
          </a:xfrm>
        </p:spPr>
        <p:txBody>
          <a:bodyPr/>
          <a:lstStyle/>
          <a:p>
            <a:r>
              <a:rPr lang="nl-NL" dirty="0" err="1"/>
              <a:t>Climate</a:t>
            </a:r>
            <a:r>
              <a:rPr lang="nl-NL" dirty="0"/>
              <a:t> agreement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7">
            <a:extLst>
              <a:ext uri="{FF2B5EF4-FFF2-40B4-BE49-F238E27FC236}">
                <a16:creationId xmlns:a16="http://schemas.microsoft.com/office/drawing/2014/main" id="{927A6477-3696-479C-BF99-9FBBD25491F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" y="371951"/>
            <a:ext cx="3081338" cy="3035618"/>
          </a:xfrm>
          <a:prstGeom prst="rect">
            <a:avLst/>
          </a:prstGeom>
        </p:spPr>
      </p:pic>
      <p:pic>
        <p:nvPicPr>
          <p:cNvPr id="5" name="Afbeelding 2" descr="cid:image004.png@01D501B9.182B5C10"/>
          <p:cNvPicPr/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22" t="42626" r="2478" b="19255"/>
          <a:stretch/>
        </p:blipFill>
        <p:spPr bwMode="auto">
          <a:xfrm>
            <a:off x="3422094" y="2298287"/>
            <a:ext cx="5328714" cy="22759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2474" y="868822"/>
            <a:ext cx="2668334" cy="176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91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1A39B4-A0B6-2747-92AC-28B889669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000" b="1" dirty="0"/>
              <a:t>Mobiliteitstransitie Rotterdam 2030: </a:t>
            </a:r>
            <a:br>
              <a:rPr lang="nl-NL" sz="2000" b="1" dirty="0"/>
            </a:br>
            <a:r>
              <a:rPr lang="nl-NL" sz="2000" b="1" dirty="0"/>
              <a:t>100% </a:t>
            </a:r>
            <a:r>
              <a:rPr lang="nl-NL" sz="2000" b="1" dirty="0" err="1"/>
              <a:t>emissieloos</a:t>
            </a:r>
            <a:r>
              <a:rPr lang="nl-NL" sz="2000" b="1" dirty="0"/>
              <a:t> en maximaal sociaal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611892" y="1170899"/>
            <a:ext cx="4866821" cy="1402414"/>
          </a:xfrm>
        </p:spPr>
        <p:txBody>
          <a:bodyPr>
            <a:noAutofit/>
          </a:bodyPr>
          <a:lstStyle/>
          <a:p>
            <a:pPr marL="64294" indent="0">
              <a:buNone/>
            </a:pPr>
            <a:r>
              <a:rPr lang="nl-NL" sz="1400" b="1" i="1" dirty="0"/>
              <a:t>100% </a:t>
            </a:r>
            <a:r>
              <a:rPr lang="nl-NL" sz="1400" b="1" i="1" dirty="0" err="1"/>
              <a:t>emissieloos</a:t>
            </a:r>
            <a:r>
              <a:rPr lang="nl-NL" sz="1400" b="1" i="1" dirty="0"/>
              <a:t> op Rotterdams grondgebied</a:t>
            </a:r>
          </a:p>
          <a:p>
            <a:pPr marL="64294" indent="0">
              <a:buNone/>
            </a:pPr>
            <a:r>
              <a:rPr lang="nl-NL" sz="1400" b="1" i="1" dirty="0"/>
              <a:t>voor iedereen betaalbaarder, leuker en makkelijker</a:t>
            </a:r>
          </a:p>
          <a:p>
            <a:pPr marL="64294" indent="0">
              <a:buNone/>
            </a:pPr>
            <a:r>
              <a:rPr lang="nl-NL" sz="1400" b="1" i="1" dirty="0"/>
              <a:t>tenminste 60% minder auto’s, 80% minder ruimtebeslag</a:t>
            </a:r>
          </a:p>
          <a:p>
            <a:pPr marL="64294" indent="0">
              <a:buNone/>
            </a:pPr>
            <a:r>
              <a:rPr lang="nl-NL" sz="1400" b="1" i="1" dirty="0"/>
              <a:t>in binnenstad en buurten heeft langzaam voorrang</a:t>
            </a:r>
          </a:p>
          <a:p>
            <a:pPr marL="64294" indent="0">
              <a:buNone/>
            </a:pPr>
            <a:r>
              <a:rPr lang="nl-NL" sz="1400" b="1" i="1" dirty="0"/>
              <a:t>gezonde mobiliteit loont (fiets/lopen), aangedreven kost</a:t>
            </a:r>
          </a:p>
          <a:p>
            <a:pPr marL="0" indent="0">
              <a:buNone/>
            </a:pPr>
            <a:endParaRPr lang="nl-NL" sz="1400" b="1" i="1" dirty="0"/>
          </a:p>
          <a:p>
            <a:pPr marL="144661" indent="-144661"/>
            <a:endParaRPr lang="nl-NL" sz="1400" b="1" i="1" dirty="0"/>
          </a:p>
        </p:txBody>
      </p:sp>
      <p:pic>
        <p:nvPicPr>
          <p:cNvPr id="4" name="Afbeelding 7">
            <a:extLst>
              <a:ext uri="{FF2B5EF4-FFF2-40B4-BE49-F238E27FC236}">
                <a16:creationId xmlns:a16="http://schemas.microsoft.com/office/drawing/2014/main" id="{3127FD68-4120-C544-B180-0C09CD2C30E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593" y="336884"/>
            <a:ext cx="3086765" cy="2528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4"/>
          <a:stretch/>
        </p:blipFill>
        <p:spPr>
          <a:xfrm>
            <a:off x="4442058" y="2976832"/>
            <a:ext cx="3581285" cy="1889543"/>
          </a:xfrm>
          <a:prstGeom prst="rect">
            <a:avLst/>
          </a:prstGeom>
        </p:spPr>
      </p:pic>
      <p:pic>
        <p:nvPicPr>
          <p:cNvPr id="6" name="Picture 20">
            <a:extLst>
              <a:ext uri="{FF2B5EF4-FFF2-40B4-BE49-F238E27FC236}">
                <a16:creationId xmlns:a16="http://schemas.microsoft.com/office/drawing/2014/main" id="{77309C0D-4B67-0547-8E2F-1AAF53C2AEC2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3778" y="3130702"/>
            <a:ext cx="3308744" cy="11594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106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326522" y="497857"/>
            <a:ext cx="6480593" cy="3621024"/>
            <a:chOff x="1662494" y="-288348"/>
            <a:chExt cx="9652298" cy="6729984"/>
          </a:xfrm>
        </p:grpSpPr>
        <p:graphicFrame>
          <p:nvGraphicFramePr>
            <p:cNvPr id="2" name="Diagram 1"/>
            <p:cNvGraphicFramePr/>
            <p:nvPr>
              <p:extLst>
                <p:ext uri="{D42A27DB-BD31-4B8C-83A1-F6EECF244321}">
                  <p14:modId xmlns:p14="http://schemas.microsoft.com/office/powerpoint/2010/main" val="310515890"/>
                </p:ext>
              </p:extLst>
            </p:nvPr>
          </p:nvGraphicFramePr>
          <p:xfrm>
            <a:off x="1662494" y="-288348"/>
            <a:ext cx="9652298" cy="672998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pSp>
          <p:nvGrpSpPr>
            <p:cNvPr id="3" name="Group 2"/>
            <p:cNvGrpSpPr/>
            <p:nvPr/>
          </p:nvGrpSpPr>
          <p:grpSpPr>
            <a:xfrm>
              <a:off x="5568308" y="426859"/>
              <a:ext cx="1473449" cy="1833920"/>
              <a:chOff x="6329482" y="2710048"/>
              <a:chExt cx="1473449" cy="1833920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6329482" y="2710048"/>
                <a:ext cx="1473449" cy="183392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4">
                  <a:hueOff val="5847577"/>
                  <a:satOff val="-26982"/>
                  <a:lumOff val="993"/>
                  <a:alphaOff val="0"/>
                </a:schemeClr>
              </a:fillRef>
              <a:effectRef idx="3">
                <a:schemeClr val="accent4">
                  <a:hueOff val="5847577"/>
                  <a:satOff val="-26982"/>
                  <a:lumOff val="993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" name="Oval 4"/>
              <p:cNvSpPr/>
              <p:nvPr/>
            </p:nvSpPr>
            <p:spPr>
              <a:xfrm>
                <a:off x="6417805" y="2978619"/>
                <a:ext cx="1296803" cy="129677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4290" tIns="34290" rIns="34290" bIns="34290" numCol="1" spcCol="1270" anchor="ctr" anchorCtr="0">
                <a:noAutofit/>
              </a:bodyPr>
              <a:lstStyle/>
              <a:p>
                <a:pPr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nl-NL" sz="900" dirty="0">
                    <a:solidFill>
                      <a:prstClr val="white"/>
                    </a:solidFill>
                    <a:latin typeface="Calibri" panose="020F0502020204030204"/>
                  </a:rPr>
                  <a:t>Gezonde mobiliteit</a:t>
                </a:r>
              </a:p>
            </p:txBody>
          </p:sp>
        </p:grpSp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05CD9937-2FC0-4154-B04F-0C12A19F7AE7}"/>
              </a:ext>
            </a:extLst>
          </p:cNvPr>
          <p:cNvSpPr txBox="1"/>
          <p:nvPr/>
        </p:nvSpPr>
        <p:spPr>
          <a:xfrm>
            <a:off x="813358" y="678518"/>
            <a:ext cx="472824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57175"/>
            <a:r>
              <a:rPr lang="nl-NL" sz="1200" dirty="0"/>
              <a:t>In 2030 hebben fietsen en lopen voorrang in buurten, maar er is ook toegang tot goed ov en allerlei vormen van kleinschalige (elektrische) vervoersmiddelen. </a:t>
            </a:r>
          </a:p>
          <a:p>
            <a:pPr defTabSz="257175"/>
            <a:endParaRPr lang="nl-NL" sz="1200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257175"/>
            <a:r>
              <a:rPr lang="nl-NL" sz="1200" dirty="0"/>
              <a:t>Marktpartijen werken samen binnen de kaders van het gemeentelijk beleid dat is gericht op ruimtelijke inpassing (wijkhubs, parkeren) en sociale inclusie. </a:t>
            </a:r>
          </a:p>
          <a:p>
            <a:pPr defTabSz="257175"/>
            <a:endParaRPr lang="nl-NL" sz="1200" dirty="0"/>
          </a:p>
          <a:p>
            <a:pPr defTabSz="257175"/>
            <a:r>
              <a:rPr lang="nl-NL" sz="1200" dirty="0"/>
              <a:t>In 2030 willen we dat </a:t>
            </a:r>
            <a:r>
              <a:rPr lang="nl-NL" sz="1200" dirty="0" err="1"/>
              <a:t>emissieloze</a:t>
            </a:r>
            <a:r>
              <a:rPr lang="nl-NL" sz="1200" dirty="0"/>
              <a:t> bevoorrading en transport voor iedere ondernemer bereikbaar is met zo min mogelijk impact op publieke ruimte en gezondheid. </a:t>
            </a:r>
          </a:p>
          <a:p>
            <a:pPr defTabSz="257175"/>
            <a:endParaRPr lang="nl-NL" sz="1200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257175"/>
            <a:r>
              <a:rPr lang="nl-NL" sz="1200" dirty="0"/>
              <a:t>De infrastructuur van Rotterdam is stapsgewijs aangepast en faciliteert de overgang naar </a:t>
            </a:r>
            <a:r>
              <a:rPr lang="nl-NL" sz="1200" dirty="0" err="1"/>
              <a:t>emissieloze</a:t>
            </a:r>
            <a:r>
              <a:rPr lang="nl-NL" sz="1200" dirty="0"/>
              <a:t> en collectieve mobiliteit te faciliteren. </a:t>
            </a:r>
          </a:p>
          <a:p>
            <a:pPr defTabSz="257175"/>
            <a:endParaRPr lang="nl-NL" sz="1200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257175"/>
            <a:r>
              <a:rPr lang="nl-NL" sz="1200" dirty="0"/>
              <a:t>In 2030 moet iedereen het snelst en goedkoopst via </a:t>
            </a:r>
            <a:r>
              <a:rPr lang="nl-NL" sz="1200" dirty="0" err="1"/>
              <a:t>emissieloze</a:t>
            </a:r>
            <a:r>
              <a:rPr lang="nl-NL" sz="1200" dirty="0"/>
              <a:t> (deel)mobiliteit van en naar zijn of haar werk in Rotterdam kunnen. </a:t>
            </a:r>
          </a:p>
          <a:p>
            <a:pPr defTabSz="257175"/>
            <a:endParaRPr lang="nl-NL" sz="1200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257175"/>
            <a:r>
              <a:rPr lang="nl-NL" sz="1200" dirty="0"/>
              <a:t>In 2030 ondersteunt Rotterdam gezondheid van Rotterdammers die bewegen, lopen en fietsen in gezonde omgeving. </a:t>
            </a:r>
          </a:p>
          <a:p>
            <a:pPr defTabSz="257175"/>
            <a:endParaRPr lang="nl-NL" sz="1200" dirty="0"/>
          </a:p>
          <a:p>
            <a:pPr defTabSz="257175"/>
            <a:r>
              <a:rPr lang="nl-NL" sz="1200" dirty="0"/>
              <a:t>De gezondheidsverschillen zijn verkleind doordat in alle buurten wandelen en fietsen in een groene publieke ruimte de norm is. </a:t>
            </a:r>
            <a:endParaRPr lang="nl-NL" sz="1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6293" y="127480"/>
            <a:ext cx="7804837" cy="551039"/>
          </a:xfrm>
        </p:spPr>
        <p:txBody>
          <a:bodyPr/>
          <a:lstStyle/>
          <a:p>
            <a:r>
              <a:rPr lang="nl-NL" dirty="0"/>
              <a:t>Streefbeelden</a:t>
            </a:r>
          </a:p>
        </p:txBody>
      </p:sp>
    </p:spTree>
    <p:extLst>
      <p:ext uri="{BB962C8B-B14F-4D97-AF65-F5344CB8AC3E}">
        <p14:creationId xmlns:p14="http://schemas.microsoft.com/office/powerpoint/2010/main" val="2735218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deals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29842" y="1268017"/>
            <a:ext cx="4160399" cy="337423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nl-NL" dirty="0"/>
              <a:t>Deelmobiliteit</a:t>
            </a:r>
            <a:endParaRPr lang="en-US" dirty="0"/>
          </a:p>
          <a:p>
            <a:pPr lvl="1"/>
            <a:r>
              <a:rPr lang="nl-NL" dirty="0"/>
              <a:t>Vervoersbank</a:t>
            </a:r>
            <a:endParaRPr lang="en-US" dirty="0"/>
          </a:p>
          <a:p>
            <a:pPr lvl="1"/>
            <a:r>
              <a:rPr lang="nl-NL" dirty="0"/>
              <a:t>Elektrische </a:t>
            </a:r>
            <a:r>
              <a:rPr lang="nl-NL" dirty="0" err="1"/>
              <a:t>car</a:t>
            </a:r>
            <a:r>
              <a:rPr lang="nl-NL" dirty="0"/>
              <a:t> </a:t>
            </a:r>
            <a:r>
              <a:rPr lang="nl-NL" dirty="0" err="1"/>
              <a:t>sharing</a:t>
            </a:r>
            <a:r>
              <a:rPr lang="nl-NL" dirty="0"/>
              <a:t> voor iedereen</a:t>
            </a:r>
            <a:endParaRPr lang="en-US" dirty="0"/>
          </a:p>
          <a:p>
            <a:pPr lvl="1"/>
            <a:r>
              <a:rPr lang="nl-NL" dirty="0"/>
              <a:t>Multimodale wijk- en stations hubs</a:t>
            </a:r>
            <a:endParaRPr lang="en-US" dirty="0"/>
          </a:p>
          <a:p>
            <a:pPr lvl="1"/>
            <a:r>
              <a:rPr lang="nl-NL" dirty="0"/>
              <a:t>Coöperatie deelmobiliteit</a:t>
            </a:r>
            <a:endParaRPr lang="en-US" dirty="0"/>
          </a:p>
          <a:p>
            <a:r>
              <a:rPr lang="nl-NL" dirty="0"/>
              <a:t>Schone logistiek</a:t>
            </a:r>
            <a:endParaRPr lang="en-US" dirty="0"/>
          </a:p>
          <a:p>
            <a:pPr lvl="1"/>
            <a:r>
              <a:rPr lang="nl-NL" dirty="0"/>
              <a:t>Emissievrije belevering van bouwmaterialen</a:t>
            </a:r>
            <a:endParaRPr lang="en-US" dirty="0"/>
          </a:p>
          <a:p>
            <a:pPr lvl="1"/>
            <a:r>
              <a:rPr lang="nl-NL" dirty="0"/>
              <a:t>Bundeling ophalen bedrijfsafval</a:t>
            </a:r>
            <a:endParaRPr lang="en-US" dirty="0"/>
          </a:p>
          <a:p>
            <a:r>
              <a:rPr lang="nl-NL" dirty="0"/>
              <a:t>Oplossende infrastructuur</a:t>
            </a:r>
            <a:endParaRPr lang="en-US" dirty="0"/>
          </a:p>
          <a:p>
            <a:pPr lvl="1"/>
            <a:r>
              <a:rPr lang="nl-NL" dirty="0"/>
              <a:t>Eénrichtingsverkeer Nieuwe Binnenweg</a:t>
            </a:r>
            <a:endParaRPr lang="en-US" dirty="0"/>
          </a:p>
          <a:p>
            <a:pPr lvl="1"/>
            <a:r>
              <a:rPr lang="nl-NL" dirty="0"/>
              <a:t>Experiment schoolomgevingen</a:t>
            </a:r>
          </a:p>
          <a:p>
            <a:pPr lvl="1"/>
            <a:r>
              <a:rPr lang="nl-NL" dirty="0"/>
              <a:t>Groene Connectie Rotterdam Centrum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90240" y="1268016"/>
            <a:ext cx="3887391" cy="2763441"/>
          </a:xfrm>
        </p:spPr>
        <p:txBody>
          <a:bodyPr>
            <a:normAutofit fontScale="55000" lnSpcReduction="20000"/>
          </a:bodyPr>
          <a:lstStyle/>
          <a:p>
            <a:r>
              <a:rPr lang="nl-NL" dirty="0"/>
              <a:t>Fossielvrij forenzen </a:t>
            </a:r>
            <a:endParaRPr lang="en-US" dirty="0"/>
          </a:p>
          <a:p>
            <a:pPr lvl="1"/>
            <a:r>
              <a:rPr lang="nl-NL" dirty="0"/>
              <a:t>Ondernemerstafel</a:t>
            </a:r>
          </a:p>
          <a:p>
            <a:pPr lvl="1"/>
            <a:r>
              <a:rPr lang="nl-NL" dirty="0"/>
              <a:t>Zakelijke deelmobiliteit</a:t>
            </a:r>
            <a:endParaRPr lang="en-US" dirty="0"/>
          </a:p>
          <a:p>
            <a:pPr lvl="1"/>
            <a:r>
              <a:rPr lang="nl-NL" dirty="0"/>
              <a:t>Gemeentelijke mobiliteit</a:t>
            </a:r>
          </a:p>
          <a:p>
            <a:pPr lvl="1"/>
            <a:r>
              <a:rPr lang="nl-NL" dirty="0"/>
              <a:t>Elektrische </a:t>
            </a:r>
            <a:r>
              <a:rPr lang="nl-NL" dirty="0" err="1"/>
              <a:t>BoTuBus</a:t>
            </a:r>
            <a:r>
              <a:rPr lang="nl-NL" dirty="0"/>
              <a:t>, voor banen en de buurt</a:t>
            </a:r>
            <a:endParaRPr lang="en-US" dirty="0"/>
          </a:p>
          <a:p>
            <a:r>
              <a:rPr lang="nl-NL" dirty="0"/>
              <a:t>Gezonde mobiliteit</a:t>
            </a:r>
            <a:endParaRPr lang="en-US" dirty="0"/>
          </a:p>
          <a:p>
            <a:pPr lvl="1"/>
            <a:r>
              <a:rPr lang="nl-NL" dirty="0"/>
              <a:t>Alle kinderen op de fiets naar school</a:t>
            </a:r>
            <a:endParaRPr lang="en-US" dirty="0"/>
          </a:p>
          <a:p>
            <a:pPr lvl="1"/>
            <a:r>
              <a:rPr lang="nl-NL" dirty="0" err="1"/>
              <a:t>Stadsbrede</a:t>
            </a:r>
            <a:r>
              <a:rPr lang="nl-NL" dirty="0"/>
              <a:t> deelfiets</a:t>
            </a:r>
            <a:endParaRPr lang="en-US" dirty="0"/>
          </a:p>
          <a:p>
            <a:pPr lvl="1"/>
            <a:r>
              <a:rPr lang="nl-NL" dirty="0"/>
              <a:t>Fietscampus 010</a:t>
            </a:r>
            <a:endParaRPr lang="en-US" dirty="0"/>
          </a:p>
          <a:p>
            <a:r>
              <a:rPr lang="nl-NL" dirty="0"/>
              <a:t>Borging</a:t>
            </a:r>
            <a:endParaRPr lang="en-US" dirty="0"/>
          </a:p>
          <a:p>
            <a:pPr lvl="1"/>
            <a:r>
              <a:rPr lang="nl-NL" dirty="0"/>
              <a:t>Klimaathuis – Transitiekamer Mobiliteit</a:t>
            </a:r>
            <a:endParaRPr lang="en-US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169004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martArt Placeholder 3"/>
          <p:cNvSpPr>
            <a:spLocks noGrp="1"/>
          </p:cNvSpPr>
          <p:nvPr>
            <p:ph type="dgm" sz="quarter" idx="12"/>
          </p:nvPr>
        </p:nvSpPr>
        <p:spPr/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39" y="1033436"/>
            <a:ext cx="8305227" cy="38716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157" y="1024184"/>
            <a:ext cx="7763190" cy="524354"/>
          </a:xfrm>
        </p:spPr>
        <p:txBody>
          <a:bodyPr/>
          <a:lstStyle/>
          <a:p>
            <a:r>
              <a:rPr lang="nl-NL" dirty="0"/>
              <a:t>Blaakpark</a:t>
            </a:r>
          </a:p>
        </p:txBody>
      </p:sp>
    </p:spTree>
    <p:extLst>
      <p:ext uri="{BB962C8B-B14F-4D97-AF65-F5344CB8AC3E}">
        <p14:creationId xmlns:p14="http://schemas.microsoft.com/office/powerpoint/2010/main" val="3238514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Car</a:t>
            </a:r>
            <a:r>
              <a:rPr lang="nl-NL" dirty="0"/>
              <a:t>-free </a:t>
            </a:r>
            <a:r>
              <a:rPr lang="nl-NL" dirty="0" err="1"/>
              <a:t>neighborhoods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martArt Placeholder 3"/>
          <p:cNvSpPr>
            <a:spLocks noGrp="1"/>
          </p:cNvSpPr>
          <p:nvPr>
            <p:ph type="dgm" sz="quarter" idx="12"/>
          </p:nvPr>
        </p:nvSpPr>
        <p:spPr/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077" y="0"/>
            <a:ext cx="4180114" cy="29435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780" y="1548071"/>
            <a:ext cx="4627416" cy="28103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640" y="2173121"/>
            <a:ext cx="4061486" cy="2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119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martArt Placeholder 3"/>
          <p:cNvSpPr>
            <a:spLocks noGrp="1"/>
          </p:cNvSpPr>
          <p:nvPr>
            <p:ph type="dgm" sz="quarter" idx="12"/>
          </p:nvPr>
        </p:nvSpPr>
        <p:spPr/>
      </p:sp>
      <p:pic>
        <p:nvPicPr>
          <p:cNvPr id="409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4" t="14549" r="14082"/>
          <a:stretch>
            <a:fillRect/>
          </a:stretch>
        </p:blipFill>
        <p:spPr bwMode="auto">
          <a:xfrm>
            <a:off x="1583532" y="1145382"/>
            <a:ext cx="5536406" cy="33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5"/>
          <p:cNvSpPr txBox="1">
            <a:spLocks noChangeArrowheads="1"/>
          </p:cNvSpPr>
          <p:nvPr/>
        </p:nvSpPr>
        <p:spPr bwMode="auto">
          <a:xfrm>
            <a:off x="2626519" y="1329929"/>
            <a:ext cx="639366" cy="23083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NL" sz="900">
                <a:solidFill>
                  <a:srgbClr val="000000"/>
                </a:solidFill>
              </a:rPr>
              <a:t>RMA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76988" y="3365897"/>
            <a:ext cx="104656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defTabSz="342884">
              <a:defRPr/>
            </a:pPr>
            <a:r>
              <a:rPr lang="en-US" sz="900" dirty="0" err="1">
                <a:solidFill>
                  <a:prstClr val="black"/>
                </a:solidFill>
              </a:rPr>
              <a:t>Fossiele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eigen</a:t>
            </a:r>
            <a:r>
              <a:rPr lang="en-US" sz="900" dirty="0">
                <a:solidFill>
                  <a:prstClr val="black"/>
                </a:solidFill>
              </a:rPr>
              <a:t> auto</a:t>
            </a:r>
          </a:p>
        </p:txBody>
      </p:sp>
      <p:sp>
        <p:nvSpPr>
          <p:cNvPr id="4102" name="TextBox 9"/>
          <p:cNvSpPr txBox="1">
            <a:spLocks noChangeArrowheads="1"/>
          </p:cNvSpPr>
          <p:nvPr/>
        </p:nvSpPr>
        <p:spPr bwMode="auto">
          <a:xfrm>
            <a:off x="1364457" y="3729038"/>
            <a:ext cx="1059656" cy="507831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NL" sz="900">
                <a:solidFill>
                  <a:srgbClr val="000000"/>
                </a:solidFill>
              </a:rPr>
              <a:t>Eénrichtingsverkeer Nieuwe binnenweg </a:t>
            </a:r>
          </a:p>
        </p:txBody>
      </p:sp>
      <p:sp>
        <p:nvSpPr>
          <p:cNvPr id="4103" name="TextBox 10"/>
          <p:cNvSpPr txBox="1">
            <a:spLocks noChangeArrowheads="1"/>
          </p:cNvSpPr>
          <p:nvPr/>
        </p:nvSpPr>
        <p:spPr bwMode="auto">
          <a:xfrm>
            <a:off x="2790825" y="3688556"/>
            <a:ext cx="1362075" cy="230832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NL" sz="900">
                <a:solidFill>
                  <a:srgbClr val="000000"/>
                </a:solidFill>
              </a:rPr>
              <a:t>Coöperatie deelvervoer</a:t>
            </a:r>
          </a:p>
        </p:txBody>
      </p:sp>
      <p:sp>
        <p:nvSpPr>
          <p:cNvPr id="4104" name="TextBox 11"/>
          <p:cNvSpPr txBox="1">
            <a:spLocks noChangeArrowheads="1"/>
          </p:cNvSpPr>
          <p:nvPr/>
        </p:nvSpPr>
        <p:spPr bwMode="auto">
          <a:xfrm>
            <a:off x="3217069" y="3053954"/>
            <a:ext cx="1067991" cy="230832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NL" sz="900">
                <a:solidFill>
                  <a:srgbClr val="000000"/>
                </a:solidFill>
              </a:rPr>
              <a:t>Ondernemerstafel</a:t>
            </a:r>
          </a:p>
        </p:txBody>
      </p:sp>
      <p:sp>
        <p:nvSpPr>
          <p:cNvPr id="26" name="Cloud Callout 25"/>
          <p:cNvSpPr/>
          <p:nvPr/>
        </p:nvSpPr>
        <p:spPr>
          <a:xfrm>
            <a:off x="5398294" y="271463"/>
            <a:ext cx="2233613" cy="1559719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884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4106" name="TextBox 26"/>
          <p:cNvSpPr txBox="1">
            <a:spLocks noChangeArrowheads="1"/>
          </p:cNvSpPr>
          <p:nvPr/>
        </p:nvSpPr>
        <p:spPr bwMode="auto">
          <a:xfrm>
            <a:off x="5826919" y="617935"/>
            <a:ext cx="1615679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nl-NL" sz="90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NL" sz="1050" b="1">
                <a:solidFill>
                  <a:srgbClr val="000000"/>
                </a:solidFill>
              </a:rPr>
              <a:t>Schoon – Gezond – Sociaal Gedeeld – Betaalbaar Bereikbaar – Veilig</a:t>
            </a:r>
          </a:p>
        </p:txBody>
      </p:sp>
      <p:sp>
        <p:nvSpPr>
          <p:cNvPr id="4107" name="TextBox 20"/>
          <p:cNvSpPr txBox="1">
            <a:spLocks noChangeArrowheads="1"/>
          </p:cNvSpPr>
          <p:nvPr/>
        </p:nvSpPr>
        <p:spPr bwMode="auto">
          <a:xfrm>
            <a:off x="1472804" y="1915716"/>
            <a:ext cx="951309" cy="23083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NL" sz="900">
                <a:solidFill>
                  <a:srgbClr val="000000"/>
                </a:solidFill>
              </a:rPr>
              <a:t>Omgevingsvisie </a:t>
            </a:r>
          </a:p>
        </p:txBody>
      </p:sp>
      <p:sp>
        <p:nvSpPr>
          <p:cNvPr id="4108" name="Title 1"/>
          <p:cNvSpPr txBox="1">
            <a:spLocks/>
          </p:cNvSpPr>
          <p:nvPr/>
        </p:nvSpPr>
        <p:spPr bwMode="auto">
          <a:xfrm>
            <a:off x="1907977" y="489561"/>
            <a:ext cx="5822156" cy="39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35" tIns="25718" rIns="51435" bIns="25718" anchor="ctr"/>
          <a:lstStyle>
            <a:lvl1pPr defTabSz="6842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 dirty="0" err="1">
                <a:solidFill>
                  <a:srgbClr val="000000"/>
                </a:solidFill>
              </a:rPr>
              <a:t>Transitiepad</a:t>
            </a:r>
            <a:r>
              <a:rPr lang="nl-NL" altLang="nl-NL" sz="1800" b="1" dirty="0">
                <a:solidFill>
                  <a:srgbClr val="000000"/>
                </a:solidFill>
              </a:rPr>
              <a:t> tot 2030</a:t>
            </a:r>
          </a:p>
        </p:txBody>
      </p:sp>
      <p:sp>
        <p:nvSpPr>
          <p:cNvPr id="4109" name="TextBox 28"/>
          <p:cNvSpPr txBox="1">
            <a:spLocks noChangeArrowheads="1"/>
          </p:cNvSpPr>
          <p:nvPr/>
        </p:nvSpPr>
        <p:spPr bwMode="auto">
          <a:xfrm>
            <a:off x="2715816" y="2278856"/>
            <a:ext cx="1028700" cy="23083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NL" sz="900">
                <a:solidFill>
                  <a:srgbClr val="000000"/>
                </a:solidFill>
              </a:rPr>
              <a:t>Zero-emissiezone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75685" y="3867150"/>
            <a:ext cx="83939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defTabSz="342884">
              <a:defRPr/>
            </a:pPr>
            <a:r>
              <a:rPr lang="en-US" sz="900" dirty="0" err="1">
                <a:solidFill>
                  <a:prstClr val="black"/>
                </a:solidFill>
              </a:rPr>
              <a:t>Straatparkeren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702969" y="3509963"/>
            <a:ext cx="966788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defTabSz="342884">
              <a:defRPr/>
            </a:pPr>
            <a:r>
              <a:rPr lang="en-US" sz="900" dirty="0" err="1">
                <a:solidFill>
                  <a:prstClr val="black"/>
                </a:solidFill>
              </a:rPr>
              <a:t>Fossiele</a:t>
            </a:r>
            <a:r>
              <a:rPr lang="en-US" sz="900" dirty="0">
                <a:solidFill>
                  <a:prstClr val="black"/>
                </a:solidFill>
              </a:rPr>
              <a:t> subsidies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87604" y="3081338"/>
            <a:ext cx="1110853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defTabSz="342884">
              <a:defRPr/>
            </a:pPr>
            <a:r>
              <a:rPr lang="en-US" sz="900" dirty="0" err="1">
                <a:solidFill>
                  <a:prstClr val="black"/>
                </a:solidFill>
              </a:rPr>
              <a:t>Standaard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inrichting</a:t>
            </a:r>
            <a:endParaRPr lang="en-US" sz="900" dirty="0">
              <a:solidFill>
                <a:prstClr val="black"/>
              </a:solidFill>
            </a:endParaRPr>
          </a:p>
        </p:txBody>
      </p:sp>
      <p:sp>
        <p:nvSpPr>
          <p:cNvPr id="4113" name="TextBox 10"/>
          <p:cNvSpPr txBox="1">
            <a:spLocks noChangeArrowheads="1"/>
          </p:cNvSpPr>
          <p:nvPr/>
        </p:nvSpPr>
        <p:spPr bwMode="auto">
          <a:xfrm>
            <a:off x="2394347" y="4216004"/>
            <a:ext cx="794147" cy="230832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NL" sz="900">
                <a:solidFill>
                  <a:srgbClr val="000000"/>
                </a:solidFill>
              </a:rPr>
              <a:t>Klimaathuis</a:t>
            </a:r>
          </a:p>
        </p:txBody>
      </p:sp>
      <p:sp>
        <p:nvSpPr>
          <p:cNvPr id="4114" name="TextBox 10"/>
          <p:cNvSpPr txBox="1">
            <a:spLocks noChangeArrowheads="1"/>
          </p:cNvSpPr>
          <p:nvPr/>
        </p:nvSpPr>
        <p:spPr bwMode="auto">
          <a:xfrm>
            <a:off x="1256110" y="3213497"/>
            <a:ext cx="852488" cy="230832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NL" sz="900">
                <a:solidFill>
                  <a:srgbClr val="000000"/>
                </a:solidFill>
              </a:rPr>
              <a:t>Vervoersbank</a:t>
            </a:r>
          </a:p>
        </p:txBody>
      </p:sp>
      <p:sp>
        <p:nvSpPr>
          <p:cNvPr id="4115" name="TextBox 10"/>
          <p:cNvSpPr txBox="1">
            <a:spLocks noChangeArrowheads="1"/>
          </p:cNvSpPr>
          <p:nvPr/>
        </p:nvSpPr>
        <p:spPr bwMode="auto">
          <a:xfrm>
            <a:off x="1697832" y="3464719"/>
            <a:ext cx="1251347" cy="369332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NL" sz="900">
                <a:solidFill>
                  <a:srgbClr val="000000"/>
                </a:solidFill>
              </a:rPr>
              <a:t>Zakelijke deelmobiliteit</a:t>
            </a:r>
          </a:p>
        </p:txBody>
      </p:sp>
      <p:sp>
        <p:nvSpPr>
          <p:cNvPr id="4116" name="TextBox 10"/>
          <p:cNvSpPr txBox="1">
            <a:spLocks noChangeArrowheads="1"/>
          </p:cNvSpPr>
          <p:nvPr/>
        </p:nvSpPr>
        <p:spPr bwMode="auto">
          <a:xfrm>
            <a:off x="2269332" y="3142060"/>
            <a:ext cx="435769" cy="230832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NL" sz="900">
                <a:solidFill>
                  <a:srgbClr val="000000"/>
                </a:solidFill>
              </a:rPr>
              <a:t>RoS</a:t>
            </a:r>
          </a:p>
        </p:txBody>
      </p:sp>
      <p:sp>
        <p:nvSpPr>
          <p:cNvPr id="4117" name="TextBox 10"/>
          <p:cNvSpPr txBox="1">
            <a:spLocks noChangeArrowheads="1"/>
          </p:cNvSpPr>
          <p:nvPr/>
        </p:nvSpPr>
        <p:spPr bwMode="auto">
          <a:xfrm>
            <a:off x="2924175" y="3294460"/>
            <a:ext cx="852488" cy="369332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NL" sz="900">
                <a:solidFill>
                  <a:srgbClr val="000000"/>
                </a:solidFill>
              </a:rPr>
              <a:t>Bundeling ophalen afval</a:t>
            </a:r>
          </a:p>
        </p:txBody>
      </p:sp>
      <p:sp>
        <p:nvSpPr>
          <p:cNvPr id="4118" name="TextBox 9"/>
          <p:cNvSpPr txBox="1">
            <a:spLocks noChangeArrowheads="1"/>
          </p:cNvSpPr>
          <p:nvPr/>
        </p:nvSpPr>
        <p:spPr bwMode="auto">
          <a:xfrm>
            <a:off x="1262063" y="4252913"/>
            <a:ext cx="809625" cy="507831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NL" sz="900">
                <a:solidFill>
                  <a:srgbClr val="000000"/>
                </a:solidFill>
              </a:rPr>
              <a:t>Stadslab Hoogkwartier</a:t>
            </a:r>
          </a:p>
        </p:txBody>
      </p:sp>
      <p:sp>
        <p:nvSpPr>
          <p:cNvPr id="4119" name="TextBox 9"/>
          <p:cNvSpPr txBox="1">
            <a:spLocks noChangeArrowheads="1"/>
          </p:cNvSpPr>
          <p:nvPr/>
        </p:nvSpPr>
        <p:spPr bwMode="auto">
          <a:xfrm>
            <a:off x="3299222" y="4108847"/>
            <a:ext cx="527447" cy="36933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NL" sz="900">
                <a:solidFill>
                  <a:srgbClr val="000000"/>
                </a:solidFill>
              </a:rPr>
              <a:t>Walk 21</a:t>
            </a:r>
          </a:p>
        </p:txBody>
      </p:sp>
      <p:sp>
        <p:nvSpPr>
          <p:cNvPr id="4120" name="TextBox 11"/>
          <p:cNvSpPr txBox="1">
            <a:spLocks noChangeArrowheads="1"/>
          </p:cNvSpPr>
          <p:nvPr/>
        </p:nvSpPr>
        <p:spPr bwMode="auto">
          <a:xfrm>
            <a:off x="4285060" y="2499122"/>
            <a:ext cx="1067990" cy="369332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NL" sz="900">
                <a:solidFill>
                  <a:srgbClr val="000000"/>
                </a:solidFill>
              </a:rPr>
              <a:t>Energieleverend huizenblok</a:t>
            </a:r>
          </a:p>
        </p:txBody>
      </p:sp>
    </p:spTree>
    <p:extLst>
      <p:ext uri="{BB962C8B-B14F-4D97-AF65-F5344CB8AC3E}">
        <p14:creationId xmlns:p14="http://schemas.microsoft.com/office/powerpoint/2010/main" val="12714527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martArt Placeholder 3"/>
          <p:cNvSpPr>
            <a:spLocks noGrp="1"/>
          </p:cNvSpPr>
          <p:nvPr>
            <p:ph type="dgm" sz="quarter" idx="12"/>
          </p:nvPr>
        </p:nvSpPr>
        <p:spPr/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059" y="178007"/>
            <a:ext cx="4055625" cy="23297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81" y="2571749"/>
            <a:ext cx="4148325" cy="26065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746" y="2613041"/>
            <a:ext cx="4055625" cy="26872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7954" y="0"/>
            <a:ext cx="4101975" cy="25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223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Sturingstransitie</a:t>
            </a:r>
            <a:r>
              <a:rPr lang="en-US" dirty="0"/>
              <a:t>? </a:t>
            </a:r>
            <a:r>
              <a:rPr lang="en-US" dirty="0" err="1"/>
              <a:t>Complementaire</a:t>
            </a:r>
            <a:r>
              <a:rPr lang="en-US" dirty="0"/>
              <a:t> </a:t>
            </a:r>
            <a:r>
              <a:rPr lang="en-US" dirty="0" err="1"/>
              <a:t>sturing</a:t>
            </a:r>
            <a:r>
              <a:rPr lang="en-US" dirty="0"/>
              <a:t>?</a:t>
            </a:r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martArt Placeholder 2"/>
          <p:cNvSpPr>
            <a:spLocks noGrp="1"/>
          </p:cNvSpPr>
          <p:nvPr>
            <p:ph type="dgm" sz="quarter" idx="12"/>
          </p:nvPr>
        </p:nvSpPr>
        <p:spPr/>
      </p:sp>
      <p:pic>
        <p:nvPicPr>
          <p:cNvPr id="12" name="Picture 2" descr="Meervoudig organiseren (NSOB,Martijn van der Steen et al., 201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09" y="1684338"/>
            <a:ext cx="4615894" cy="280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\\campus.eur.nl\users\home\49915llo\Documents\Backup\15-03-27\14-03-04 DRIFT\DRIFT projecten\STEEN VARIANT-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938" y="1684338"/>
            <a:ext cx="4199255" cy="29718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ight Arrow 3"/>
          <p:cNvSpPr/>
          <p:nvPr/>
        </p:nvSpPr>
        <p:spPr>
          <a:xfrm>
            <a:off x="1770708" y="4656138"/>
            <a:ext cx="5626994" cy="170244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prstDash val="das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9086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Rectangle 3"/>
          <p:cNvSpPr>
            <a:spLocks noGrp="1" noChangeArrowheads="1"/>
          </p:cNvSpPr>
          <p:nvPr>
            <p:ph type="body" sz="quarter" idx="10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nl-NL" altLang="nl-NL" sz="3000" dirty="0"/>
          </a:p>
          <a:p>
            <a:pPr>
              <a:buFontTx/>
              <a:buNone/>
            </a:pPr>
            <a:endParaRPr lang="nl-NL" altLang="nl-NL" dirty="0"/>
          </a:p>
          <a:p>
            <a:pPr>
              <a:buFontTx/>
              <a:buNone/>
            </a:pPr>
            <a:endParaRPr lang="nl-NL" altLang="nl-NL" sz="1350" dirty="0"/>
          </a:p>
          <a:p>
            <a:pPr>
              <a:buFontTx/>
              <a:buNone/>
            </a:pPr>
            <a:endParaRPr lang="nl-NL" altLang="nl-NL" sz="1350" dirty="0"/>
          </a:p>
          <a:p>
            <a:pPr>
              <a:buFontTx/>
              <a:buNone/>
            </a:pPr>
            <a:endParaRPr lang="nl-NL" altLang="nl-NL" sz="1350" dirty="0"/>
          </a:p>
          <a:p>
            <a:pPr>
              <a:buFontTx/>
              <a:buNone/>
            </a:pPr>
            <a:endParaRPr lang="nl-NL" altLang="nl-NL" sz="1350" dirty="0"/>
          </a:p>
          <a:p>
            <a:pPr>
              <a:buFontTx/>
              <a:buNone/>
            </a:pPr>
            <a:r>
              <a:rPr lang="nl-NL" altLang="nl-NL" sz="1600" dirty="0"/>
              <a:t>Voor meer informatie en publicaties:</a:t>
            </a:r>
          </a:p>
          <a:p>
            <a:pPr lvl="1">
              <a:buFontTx/>
              <a:buNone/>
            </a:pPr>
            <a:r>
              <a:rPr lang="nl-NL" altLang="nl-NL" sz="1600" b="1" dirty="0">
                <a:latin typeface="+mn-lt"/>
              </a:rPr>
              <a:t>loorbach@drift.eur.nl</a:t>
            </a:r>
          </a:p>
          <a:p>
            <a:pPr lvl="1">
              <a:buFontTx/>
              <a:buNone/>
            </a:pPr>
            <a:r>
              <a:rPr lang="nl-NL" altLang="nl-NL" sz="1600" b="1" dirty="0">
                <a:latin typeface="+mn-lt"/>
              </a:rPr>
              <a:t>www.drift.eur.nl</a:t>
            </a:r>
          </a:p>
          <a:p>
            <a:pPr lvl="1">
              <a:buFontTx/>
              <a:buNone/>
            </a:pPr>
            <a:r>
              <a:rPr lang="nl-NL" altLang="nl-NL" sz="1600" b="1" dirty="0">
                <a:latin typeface="+mn-lt"/>
              </a:rPr>
              <a:t>www.twitter.com/drk75</a:t>
            </a:r>
            <a:endParaRPr lang="en-US" altLang="nl-NL" sz="1600" b="1" dirty="0">
              <a:latin typeface="+mn-lt"/>
            </a:endParaRPr>
          </a:p>
        </p:txBody>
      </p:sp>
      <p:pic>
        <p:nvPicPr>
          <p:cNvPr id="54278" name="Picture 5" descr="Cover Volume 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501" y="1445346"/>
            <a:ext cx="1213227" cy="1876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7" descr="http://www.boek.net/images/transition-managementd-loorbach-9789057270574-4-1-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45" y="1452351"/>
            <a:ext cx="1247703" cy="183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0" name="AutoShape 2" descr="data:image/jpeg;base64,/9j/4AAQSkZJRgABAQAAAQABAAD/2wCEAAkGBhQSERUUExQVFRUWGBUXFxcYGBUVGBcUFRQVFxUYFBgYHCYfFxojHBQVHy8gJCcpLCwsFR4xNTAqNSYrLCkBCQoKDgwOGg8PGiwkHyQsKSwsLCksKSkpLCwsKSkpKSkpKSkpLCwpKSkpLCksKSwsLCwsLCwsKSwsLCksKiksLP/AABEIAQwAvAMBIgACEQEDEQH/xAAcAAABBQEBAQAAAAAAAAAAAAAFAgMEBgcBAAj/xABAEAABAwIEAwUFBwMDAwUBAAABAgMRACEEBRIxQVFxBhMiYYEykaGxwQcUI0JS0fBi4fEzcoKissIXJCWS4hX/xAAaAQACAwEBAAAAAAAAAAAAAAADBAABAgUG/8QAKxEAAgIBBAEEAQIHAAAAAAAAAAECEQMEEiExQRMiUWEyM3EFFCNCkbHh/9oADAMBAAIRAxEAPwCgY7JrkoM+R/egmIwJBuIPI1c32b2Ppc/GozmG1WKZHn9KVjPgalj5KWtkjemzVsxGRwLe7/NDXMhJEpIvwvRVkTBSxNHezbF1K6D96srKqHZVgy2gCL7nrRFtJ8qHLl2FgqRKRTk86bQ35n5fKlpbHKhmxQcHXpSpPL32rqRS0iqLEQfIfGlhvzPypQTS0ioQQGRypemlAV2KhBEUk06RSCKsgmk0oiuRUIcArsV2K7FQgiK6FUqKSRUIcWqk666RXIqEIribmkaaeXuaTpoaNM9osKbQz4R0qWEWFJQiwq4PkkuiN3VKS3T5RXgmi2CRxIpemvBNOAVk0cSKWBXtNLSKhZ4JpSRXYqSjBKIBA34cep8qiTZV0R4rumpicrXyHvpD+GUj2hHnwq9rK3IjaaSpNPRTaqo0MkVwClmvCpRVntNdCa6K7qHOoXYnTSSmlF0U2XvI1KJZyK5FcLh5UmVeVSirGlJua6lFOFF6iY/M0NAyb/I+dDXPRtuiW64EIBNDUdoGxagTmOW7MqPP/FK+7eUjidjPn/ajRx12BnlvhFhGctHjflTuFxyF+yfSqjiWoEp398U7l5VufT6VpxozGRcwilRUbCYsKQJ3i/WnTiBWGglj8UqoisYOYqdkSe9dsZCBJ9bCoo2U5UH8tyOACoX+UjajTWCA4VMQ2OFPts00opIUlJsiry8RMUNzPKA6goM8wRz4delWGKaeIqETMyU0trwOAzwPMAxfzkeu/EVwGTFXHNsq75MbcR1oQrIlp2hUf8T+1YjFJ2wkptqkBHmiElXAb1G+8p5j3iimZYod2WohSjpNwoCd9jY2oWMotaT6VHjb5ihjT43KPLODEJ510vp5TRXLexeIdSFJQdJ4251CzfLDhXCHYsAbGd/r+9KqUnKqDzxwgu7Y0FH9PxH0FMuvqHAfH96joz07934eYJmPlU1h9LgSpMnxAEcdxaOdFatcdgE6dyXBDLyjx9wFehZ4q+P0rSU9lkwCnAvq5a3W2x6gKJHuqQOyrv5cHhgOSnnFH3gChLDmYd59OvBnGKXpSo2tzqqYnEJcV4hIJn+RRDtZmRQQhNp3NA8I4VGEjUdz5dIouKPFiuWXNIfSETt6D4Xo4xk3gBInmJ5xUHA5IoqCjaTPEfDhVvaCZuZ+gjerlkro1jw7lbKhi8JBJUfdyqQ1gpbBG4FGsVl6VEq4ctqZdCUosQN7UKcrDY8e27A6X1JtMXrnekpMkkzG/DypjvCVwoXBG21OITY/7hRfAD+4aU5v6VYOyuMKMalM+FwaSPMAlPxEetACm5qbhs4GEcbfKdUSCmYJCkrQYN4PirfkG+Ys2ll5KUFaiAEySTYACqxnv2nIZR+CytxV4K4QgeZuVHpA61m2O7dYjEupSVaGZ/002BFyO8/Ufh5casLbYWBNwZk854z/AJrOTI4s3gwxyRdjuV9o8TiFF515YOwQg6G0p8kbHbdUmpeL7evsXV3Tif65QeiSifin1qKywEjSNqG53lxKZsR0/kUD1XY3/Lx21RZ8q7d4nEBWjBAlMSe9hN9rlG5p5xeKf/11ow7e5bbVKyOSl7gdKgdmHil5tP5XISof1QdPrv76ted9nlkhaBqtBAubdKmXNKOPdFWZw6bFKe2br7K3icMiUobSAkchueEUcwmW2E1CLKWrr3/Tx/nnWi4TJ2ylJ07gSJMTVfw7UTySk5/Q3qlj00Ixh98/JAyPIW1MjvElV1QCpURPIGN5rJfta0s4tTbaAlMIJCRx0J+tb6kQIFYF9rOI/wDk3LSAhsf9A/en8j4bOPD3TsqAx8IkiOG8Ub7Eq73EJbSRC1t+YnWn6UCJFpuLyLXnlV1+yXBJcx6SYAQCpI5qHsj039KXj2MZPxZvNeArlepgSPlfthi0qWEpUDG4F4PmaBYfGqR7J09KbfHiPWuJTWIxSVGpyt2FW+0mI/X70p/ap+D7VLB8aQoeUpN/hVfmlg1HjTLWaa6ZouHxCXEBSTIPwPIihmYtTbgbGOtCuzONIKmx+YSPIjf4H4UaxboBFjA5RJMedLSjtdHRhk9SNsGupHeEAWGkCdyAB+9LU1A6wfjT2KT40kcU+tiNxT+MaiOn1FEXQtJVNgvT4j0/egeOxBecCUgqA8KQBMknf41aMLlJxDoaCgjWiNRBIHoN+lq0fsr2TawjaUJAWqZW5oupVo3JgAAWoiVgJMxrNezWIwi0B1GlRAVuDvuJ5ib1aMB7KeH+ONWH7Q+z7qnQ/OpqALCNBiDI84maCMiERS+bl0OadUrJjTopjGukkJkaZBMmNzA4bc6hF8pPlUl9QLZIN42/nGhJcjLlaNC+zrsp4BiH0+IqBZGokBKdlwOJMxwiDF60BND8jZDOGaQVE6UJEqPi9nj51K++oG6k++ulCFKkcaeTc7Zn32gKjFdW0/WtDy8/hI6Cs37fvJXiElJB/DAPWTUrM+2rhQlDH4aAkAq/Mrhb9PzpTGqyyH8vuw4y49oO0rOEQS4rxQSlAupR6cB5mvnrP8S5iHVuOeJxRJmQbcugsPSrTmKiq6iVHckkqJ9TvQltAKpCZ91qLNtmMMUlZWk4MnZO1yTCQPU2q09kVIadac1AaVpVqMwL39L1FxbAIJMCpmV5bspW2kQmIA86ErsLKlHk3tjEJWNSVBSTEEEEfCnqx7AZq6xPdOKSDuBtPQ2qcO1uK4rn4fSmbQg4tGGYr2jTYFP4lMqPWuRVrow+xsV0DlSiRXgKshOyV0peSfJX/aaLPL1OJbSTeCq5Ii5UY5mKC4F8IcSo7TB6EEGoGKxZUonhNunCgyjbDwybYlpOKbQ4rUtI24idhTmZ9qGD7GtX/GJ25mqZRfsvl6XcSgLEto1OL3jQ2NV/ImB6xxrWwy8juy35TmAwyg4+AXSlOhlEFSEGILhJso/Sr72e7StvEA+BZ2SYgnYQrj/N6yzDAuuqWq5WoqPrw+Q9KsrGGhHI0CWXa6QxDApxtmpLCXEqSoSCCFDmD8jsfSs17R5KrDKKd0G6FcCDV3yLMO9aQs+1dKuqbEnqkg1IznKUYlvu3BfgRwPEj6jyok4qasFjm8cqZluQNodxaEuJ1IuI4aiCEk871dVdimiSpsrQoElEKslQgpMHzigmQ9mVpxhTEBsgqVwgbR1+VX9lUHoffwPxqsa45LzSqVplQyDtB3qXGHpD6ZhUxqEj2Y2I5eVWd7DJlu3E/wDad+dZrnjRaxKlIsUrPwNXhntUytKFBpw7H2kDhHI0zj1MVGpvoWy6OcpXjXYM7YpAdSI3SPmaHhXhHWnO0GY98+khOkJTAEybnjTS2/wzPC/8+FB4lJyXkYacYqMvCOEyT7v3qC+wG2zaQST06+VTmB4bxUltkKSpJuCL9ONRqzUZbSpYLAF5y0FJvIMAAcPeasob0iLcvQbUvLMsThmtKd5JPmSTHuECkFwcQoek+8i1Uo0ayZNzpdHJvSu8sKaWeVdbRIqwTMqxZhXrTSjUjGC561EcVeiIAx1CJpYbiusIgedK1irKI+K2io8VKxAkcajVRZ4VZ+w7Gr72qbDDKHUrcaAHuSarArRfsyyguYbEkiO9HdpPHwjVbneo+i0yLk7PiPU/OrG9ZIoRkTdr0WxyoFc2fLOtFcFl7EOy04OS/mi9WZxze3tQR141W+wmF04dS/1qJ6gAC3x91H8T7I8reop/H+JzMvM2KQnSCYExc8yBx51GK9ImeB+AvTrzp7va8waEvSpaGzyK1dLGD1sPWtpW0gbdK2UfGYnvluKiCVGx3F+M8aX2fxaEL7p2QlR8Kv0k8D5VY8+yDWlTrQhxMyBstI+o4VUXEBY86VzYtkvcrQ9gzb4+10wzjmgMQtImAYv5UnHmEe750MyjMBq0uGFbAk+1FhJ5/OieOTa9Gjtr29Acm5P3di8MZFS8L7QoWwmiOEHiHWtGLHsbw6VFVUzHt3EcqgKUeNQpEbFJn31JbFt6XhcJrcA5/tXFN6bG1RFsyjEbmh43qe8fEetQ30wqedaXQLySXzAiuJRHU0ly8EU9FWUNqb99RFCLVOnemn0SKhYjL2Qt5tB2U4hJjeFLSDHnetpx+HODw60gQlAUEFPmlSEzy9qsu7AZcXcxYSfZSrWriPBcT5FWgetbD25c04Jzn4UT5KWkVTLXaKfkaLVMxqdXhAkkgACxMmIm8VGytYCRRDJgHMWgbhOpZ/4pMT6wPWualcjrSe2Fl7y1CWmAlIsBEcSSZg+ZO/Wm8XirAXkkD+f3rxUe6HAk+VjBP0+FJWCVibRtO5unj6c+FdE5Fi8c4YCff6/yfSh+FMvKVz1Af7UEAfGa9mmKIvPEQLXJ2p1prSpCeSCPdAn60bCubBZXxQ82fC4PNXyFU/tZlQa0PIsHICk/1QTqHWKldqMc7dGHXoXqlSrkRGwG0mqdjUYlIHfvKUOA1KUmecE2oGXUY5t4/I3i0mbHFZa4HltA70vC44t+BclFoJ/L/am8BihsakOMz9KUtwkO8TQVw5tU7Ce0OtAcuxelXdq/4k8+VHGzTUZWrE5R2uiZjz4h0qApoHhT586DZj2h0nS2Ao8SdvSN6jdFRV9BJCyhQKTBG3Gn3F6jNh61GyLMg8kyAFp9ofIin30iatP4MySvkyR4XPWomLRbpUx72jTK60gfki4dyD5VOoanepqHasoWU0hXOlBVJJqECHZ3P14N4OoAIkakkDxJBmJ3SfMca0ftV2laxeAQtlQMuthaZGpPgcVpWN5lAvsYkG9ZMsUlDpQdSbH+b1mStM1F002XVvG6RVn7ArSpTqp8R0pAO+kSSY6wPSqFleaBzwmyvn0/atB7NZWhLYXAKlyZ4hO0DltXMy5lpvc1Z05f1YUmXSJiZEX9aiO4jSu20GTz5W8vrUH744lQCb+Sr2G5neB+1Cs27VNskgkazPPnHLmInaxvR8Gsx5+I9iEsTjyyaB3iyrgkg+pMDh191F1f6ieivpQrsso4nDlTaFEgwqRBJSq23rRLGqDTqErIQogwFEA3iLE11YVGInNSlLhFdfw5C1A3IJvzqHj8IFKCTxT9TR/Es/8AuCOcHhtAvQ/MWgHU9D8D/evO4obdQ/3Z6zPkc9In9Ip+My9TSvLgabZxxFjVuxuGCmySJGw61VcblxR5jnXUaUm0cWLcVY8SFD+fDlRXKMbq8CvbT/1DmKrLayONSfvGxmFJuDQknBhHU19h3PcSpDZKZvYkbj+1VZCwZExx6+X9zVqwOaIeACoC/wBJ4+aedqfVlyCZKEz0E0Vrd0CUtvAK7OsFBU4ZAUAAI34z8aLFZN4+NOkWNMCra4pFRfNtWZa+vxGmVG1OPDxGmFqoqFn2QnmlAzTqX5607NRn2ok+YHqZ/Y1ZES0O05qoUh8jzqW2/NQhJNJNdSqa5/OdQoREXFqvvZLt3CUsvD2RAWP0j9Y5+Y93GqIU0d7MZR3gWvzCRHvV8x76V1OGGWFSDYXLckjWGswSpMhQIO0EH+bVm+Cwba3VqfWvSNXsjUVq5aiYTfckGpByVaI3I5XFTGcIeCQPMxakNPi9Bundj0sW/s404VKkg34Cxjr5belFu4URYJSP6rzTSUKTxA9PlTy1KMwpJ5gHfrBpi2wlJdCEt6PGFIBB8x9ad/8A7SVup1qbBg2B+d7VBOEnTqA0hZPod6puOwxaeMCBMpNwJkEHzrcIxcrYPLkkoOPg1LFYhChAUm/IjcX+lQVJttNV7KO03iTrCTzSRb/FH8VmuHMFtdzu3dSkk8oEqHWmlQjupcg7F5MDdFjy/ahT+EJBTsRVgGaNiZURG+pK0gdSoACmMxdbUAtKknzBBq2aUivNrCFhK76jvI8Jk/A2irBlOKUHe7JJTBieGmP71XMWyXFA6bciYkc/7VJyfGuMuStpawEkSjxG/GOPpQ1Hm0aUvbTLkRUKakYTHIfRrbVqTtxBB5EHY1GdsTW2ZRmGIVc1FN6fxQ8RphFbQBitNMupkHqPgP8A9VIAvwEnc7DrTKvYH+5XyTVmo+SApsiuJ3qUdq9hXQh1CykKSlSSUmIUAZIPUWqGQ4vI5TqQbwCUn6GoCkEGFCDyNq0fKMuYxTfeMkon2QqIMbi2xqPmfZw+y63bgof+J4VqijP1CrvkOLLLKUlII90ySZPvqFlvZIl9IB1JJECLx51r7OSYcgAtIMCPZHz41iUE+zUZOLtFKw+aocMER1p55tBukirBm/YNlwamz3aven3cKBf+nbhN3ER0VS7wc8DMdRxyDcS4kCFrA6XtUNWE3La/ajiYHmINqtmF+z9CfbWVf7YT85oTmvYFaJVh1mf0+yT5CLTWXiaCxzqXDAK8W4k3KkA7fnTI4CT76EZrjlvEDTITbUBx8rjjSXXVlULKiUmCDuOY8jXGnCF6USb+Hn5QOfChqVcm5K+CNgEKWvQDB4lRtPTnVxyzBoablM6gJ1D2unTkNqr353C6gpU2EkmCFeKfaB6VLwuOKRY6kkRPlTKlYq8e1BfMO+DhQpA1jjKQYIkEkEyL86FY3DqMAaUkXVex8VpTsaM4xaggOnZwwD036bVEbxg1qATuE/Af3JrbpAopyITUkEmdXGiGTPpSuSYqbgsNpVcWWnjzBH0PwqSnAI/SPdVJBH8EppKRJSANRkkACSeJjc0w8iTTrOHCbD3UpYg3t1t86tlIyHFOeIxTaU08/uetM6634AsS6YB6U05sgeRPvUf2rrxkRTWufQAegqGk6TOKNIipWBQFOoBAIKgCDIEHpXswwJZWUm43BF5FVfJK4CXZvtScMsAgFBnWk7K5H+lQ5jlcGtRyztcw4gw4ladNwqAtPksHytq41h62przSig6hvVmT6FyrAtoUVpB8QtPLyqxtLtt8hWJ9hMwd7h4tuq1NAL7tRKm1IG40z4Yn8sVfss7VLQIxDSmpEhQPeIJN7EezY1qyi5Kei0V0KB8qFYfMkrjSZm4EgW99SkOf0/X5VCEwimnW+dLQ4f5/mnNM/tVUQrGLyJhx4uLZS4IhSjqBkG1gYVvR5tnDYRnvQhCEJEjQkAkmwCdIkkk04UAWi1UvtLmH3Zxlx0qU02tZ7vSlSe8KTpXC1pG3nx8zSuXEm9w1jzOtrKBmSXvvWIQ4nQXQtelV1JSDKQoxvB9d6DtPqbkpUR/OI2o5nHaD73mBfGrSoKSkq0aoCEgyEEgbczuLmgS7z1NZfFHR0qUk0XrJMZ94yxaTGtpergLGx+SKE5Zi1lK3g3Ib/LN1BPtRbgL0z2HzhDK3UOewtBGxN+G3mAaPZPimghIQZIUZTEkhZ3gcIitybpNCe1RlKI5nWdpQyy8hPeJVtfTYpM8DsR8KDOdt1/lbbHXUo/MD4UznDYbS6wD4AS41J2lQKkjyEqHoOdV9CrVncxzTYcclckF8V2nxK7d6Ug8EgI+V6FqUTckk8yZPxryjSaw2x9Y4x6RFxG560gppzEe0etNU74PLMaWnnRFPZ23txAB9n+9QVJogzjpbUJghMdYmIoc93gJiUW/cMLwiWnGiCTeeo4GpOZqS6iL6hdNuPL1pg4pta8PqVAGkLJtp4X8qtCMjZXGnENGdocbJ90zWG2gqjF2Z8K7R/tZ2YXhVJXHgXMHgFC5Huv76r9GTtAHGnRZ/s8xoRjAg2S8lTZ6KBH1rUOy2YhxpIN4BSQd/CSm491YfgsT3biFg+yoH0m9ahlr3c4g8Uvy4gDmQkqSPKx93WpfJmi2YnIgDrw57te5T+RXkU7DrTuAxpckLTpUkwRqIIPmIg17BY3WkGI3mm80wSytLzJ0uCAeSk7GegrZQZZtxUf50qY2eNQsEtSpkzHGN/Th76lR0+VQg48aon2g4dLuHeBmEpBm86kkJB+I99XV92E78esVXO0OUofwyy6pSU3MgxsCL8CLmx8qwy0YfljsJ5EE36iD8qmNNk7CelNghIIQABzMkn32rqn59pRV6wPdQnBt2xnH/ABGGKG2KtnFNRckCehPuo5kgLb6gJSFpkTaUm4AuYmd+VBsPioIKUz5ASPWrI3jG1MNPaT3qSpshMAWVqRP/ABVED9NapKIo9RPNl3NUSs+IcaA0hJTcEHyuD5H5gVT08atWJx5II0bjgeYtvVWUmDS7O7pJeBc2pIpKTuK7FUx9sYf9o9abmlP+0etN074PKs6TTaxSia5NQobwyu7cQsRKVJVcahIINxxFtq0jB5hhH06EYbKXXHCSQo4vDr1H9K3RCZ4JCx5Vm6hS8UhCrtoKbXGrWJ4xIkDaxJ61RpM1hnsVlr0tPsuZe+pP4Q7zWwVFJhSXQpaHAFDYlJ3G9ZFj8KWXnGlQS2tbZi6SUKKSQeUiieT9qncOlTSocZUCFMuDWiCIJQD/AKa/6kwaiZm0lRU4iVNk7kypJVfSvnxhXGJsTFRFsitIST4laU84kg8qOZXmWlbDq1KUGnUhV5/D1JVYTJ/N5bUD+6FIBkEKuIN5HAjgafw7Kj4RcgEwOQEn4A1AU3Rp+N+0nCtqPcNurTe50tiTykk/CmMu+0hx95tlLKEhRAJKiowLnYJGw896zZtJUYSCSeV/80eyzI3W3EqdQUTOmbE7fvVXtRI7ps3jC4a1PqQRxHxqhYPMHAkAOL/+xpnMM9dAs4voFGSfLnWPWXwNeg/kvnclZgSsC5AE3iwPzvVKzLCYjM1v4dpQYaw7mhzVK1rXExYgQOU1pnZbKBhcGlLhGsguOqJtqNySTwAgdE1n2QZs6X8wTgWUuqexbig+sxh2kJQAFKUJKiTskC81tsEop8GWZ9laMM+toLUsoOlR06PGDBAF7D40N1DgKfzZ1S33FKVrUVqlURqMm4HAHlwroy9YQHNJg7H+fOheeWOPZhjaiOsYgpQUpHiVEnkkcBUvB4j8Jxob2WD5pmfgT7hU3sh2Rex7vdsjSkR3rp9lAPzUeA4x61eu1f2StYVlDrDkaBDutSgpzVaURISZMxHrRLjBWzlv1dRLd/gruS5aXmELAN5HMEgnltyvyqvdocsUy9pUCJuPX+81Zuxqi04ljv1J1uiNQBRGkk7mxvNwBaj32xZMgMtPIKSpKikwQTpImSAZsR8aBtT9yOzp8jhNRkZPxrqabUaWhVZo6tkR90aj1pPeivYj2j1qz/Zpk+HxWOSxiG1rQpKzKXC2G9CSsqXAumwTuPapw8v5KuFVwmtGPZzKzgH8RL4SxiA2HQoH7wYJU3h0GQlMEQpV48R4ihvbbssyjGYXD4NC0KxDTCi2terS48ohI1q9JvFjUKKXXAY6itPzXsRgsKziG3ikLaZCk4n7y2pa8VAlpGFSZSiTHiEwPWhmQ9nMCvJ3MXiEuNqbdDZcC9RcuFFDLcaUKKSlGpcgFRUbCKhZQ1gK60nDuFs+ZsRuCJuFeVtqu/bvs7hcO9gQyHMOl9lpx0OK1lvWuJJJsoDVPDw240Q7d9l8Lg8OvRhV6Vd2MLjUv98h02LvehJCWzpCyABBIPAVRDOV72EC/p5TRDLVdy4y6qQNfiA37o2WBPEpKh6irfl3YrDsNsnHRpcaLzzhfbbUwFoUWUM4cK7x5wnTOpJFwBaTUXKsHg15c/iMWl5PdvtttrQtOp0nxqbbbUAlJCIlSiqO8J4BNU7siiqdiuzmNba1MKKUqS4tAcEQsajF+MjaeEUTzNCu/AVMJSmPMquTf0qZimGEYjAuFBYTiGG1vJUrvFNgxGk6dROhM7ctuJ/OcFhUMqdcaW265Iw6e9UtZQJCXXEEDQnYwZP0HJtoLjSi0V9K4FN5M2HcUifZbIWrqk+EUWxGGaYwjT7yS4p5eltvUpCQhJgqJTck2gbeLjFFsN2bZw2PLCdS0OLTA1eJIUBYmJITc9IvQ1AYlkQWzDNO+bU1JCVpKFARdKhBHiB4HlWd9mc+Xg8txZbXEvuobBAJlWhAM89InbhVyzZ1lDhZZCi4XAnUVHQmVaQnziRJPM0Ob7LYRs4nCuoUtrCN/eFuqdWjW+ptKjOiyEaXIAifAd63Rjck06Mwy3LBAccEIEb8Ug/zr80vY1eJeSw0ohK1pSkGwBUQkTHCo2cZ0XlEIHdtAnQgGdKfypmBqgWmKX2Yd04po/pVPqAawov8pdkp53b6/wB/8Pozs3h2cGwhllCQlIEkbrVAlap3J3oL9omeS2loC3tn/jsKz7O/tOLUoZ8axxPsj968rHuv4MvOElWkAna6kkgR76DqZPZXyM6XHHffwVnOmklSfxUXTPhcSrfgoCYPlRzOcPlowSV4N1z7woo1NLWFaQQdYnSBYxeapOKZlR8QF/Phamzg1DiP5tTMIUqFXkTnufyS1MqF9JjnEj3imiqk4dSkzcjkQffSr8zVOJ0Meocvg5mDEKJ5mp/ZntMrBKeUhtC1OsrZBUT4A5GpSQNzYWPKm8+a48jQs0WDtHJyKpBlfahZwLGC7tIbaeU8SD4nVKJA18oSopkcI5VNzvt0vEY9vHBlDbram1RrccStTRBRIUfCLAQmBudyTVYqzZfmWCSnBhxoEtqdOJ/Dkuai53d9ikAoEdbCL7Bic+7WNYkvLGAw7brxJW6FvOEEmVFtKlaEKJ/MBzqE92lUrBM4Pu0htt1byiCZdWqUjX+mEkptvvU3G5jgVYRxKWiMSXnFIcCdKAyp1JSkCbQgKi1piKiZVmjCEMpdaQrTiUuOK0ArUwO7JQDNwYc8PmKhZPznt4MRjWMUrCNBTIAKCtxaHEoEISoKkJAE2AvN5qTjc++9Zf8AdmMMjDtoc70oSt1zUspKZl0kgQTYWkg0MzDFYBSMV3bbiXHHEHDGIS02nRKVSomV63CeRaRFlWuKcdgluKDLJbbWy4lI0zpdLq1JUm9hp0bkQJHAVlujajZUc57WN4gSvBM9+W0NF/W+fYa7tKg1r0BUAQTMETeKF4zOdeDbwwQEpbdcdKpJUpbiUo8U2EJQkW5UTxOYYcMvtllPen7mEr0AlKm0JTi9KgqwUtBI3nUo2mnVZtgSU6WQlJxhdUkolRwh06W0kmwsvwTxAkxNboHYSb7bNu4pnEnCNJU2AEt63VoXpSGkTqPh0BpMQIMXE1asR2r74Oq7hKHHgA453jizpBCtKQskJFgIFoqs4fGYJaHA00AS/qZ1IgpZBSVNpMnQNWvlbhwFodzbApcQQzpbShwHUNWpcANEp5QkKIvdSrWFLydurGcapWyPhO1mpWHZXh23ThypTa1KcGm8iUpsqCBv+nnRLCdoFNYj7yuFr8ROokCVCJtyBIjagvZrG4WErcA/DUrvfw7kFTpkuarp09yAmAAQo9RWcdr8G4nDoShfgUO/JTKHAEGDpChqSFlJKZGoDcTUjdFTkk7CWTsHMMShtMFpSlFQ1KTrSi6xKfEBYgRfjwNFM5xbOaoxIQ/jcKyw2Vr75ptDClNwlpLi0/iLVYQlcqseIis6YZW6+pTC1pZSsqQpILMSZ8CEqIbPkDYUQz9GJxWnU+txKREOurVBk3AM32v5VE1HsuMJZOSoilOu6YCT4uMcJ4CpWMy8tJ1KIkkgASZjc9NvfQ1I48a2uTWSdKkPMDSZgE8JuB5+dXrL8WVYIyZJG/mJHzqitIJsP81dMkZIw5Sf6vjNLate1fuE0TubX0U9wEqMX358/KuqSsbj+cKLYxAZUAjUlw2VEfCajv4JzcFSp4HfamFkjSsVeKVtfAPDpG8jnUhLs8q5JCfGki8cuHzpoNoNwYoip9GHFrsI58q3rQp0caK52P8AuoW+PCmsYvxCZvyGwa7NJFeogE7XDXprxqEOUaw5dKAQpIFo8NxQRW1Lbxi0iEqIFYmrCRkl2PZk2oOEqOpSvEVc5pjCqGq4sP5NP4lwqCCbnT/5KqMnc1p9GV2W7J8OCSsKQEhIuVBMAb23PoKkqztiSdLjqU7lJCAfISJNU1O8SY61LVYW25cPdQti8h976Q5nGcFxSkoR3TZI8AJM2tqPE0jKsrLpk2QNzz8hTCkTbhc8OnKrBkyQGyANlKHmYJEnzqSdR4MRjulyTVO6UhKBpA4Chj+JWk2olFQcQbml1yx5ulwV7MHlKXCptwPAm5pkD+eVKxZla+ppzBIBUJ5inI9HPn2Gcny/iep6cKtGGVMj+bUGw9k6hvJHkQNpFFMJZUcJ+v8AeldTzBjekajNfZCby5t320yoKN7g79dq7i2YbUG7adqX3hDygNv8U4n2j60Of6Sl8BYfqyT8gMhURoBBJHiM2t+9CcZl8LIBAHAaqmZkNLgAJiZiTxj9hSGMOkiSJJnemoypcCU480z/2Q=="/>
          <p:cNvSpPr>
            <a:spLocks noChangeAspect="1" noChangeArrowheads="1"/>
          </p:cNvSpPr>
          <p:nvPr/>
        </p:nvSpPr>
        <p:spPr bwMode="auto">
          <a:xfrm>
            <a:off x="4544616" y="-1143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har char="•"/>
              <a:defRPr sz="3200">
                <a:solidFill>
                  <a:srgbClr val="333333"/>
                </a:solidFill>
                <a:latin typeface="Trebuchet MS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rgbClr val="333333"/>
                </a:solidFill>
                <a:latin typeface="Trebuchet MS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rgbClr val="333333"/>
                </a:solidFill>
                <a:latin typeface="Trebuchet MS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333333"/>
                </a:solidFill>
                <a:latin typeface="Trebuchet MS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nl-NL" altLang="nl-NL" sz="1500">
              <a:solidFill>
                <a:schemeClr val="tx1"/>
              </a:solidFill>
            </a:endParaRPr>
          </a:p>
        </p:txBody>
      </p:sp>
      <p:sp>
        <p:nvSpPr>
          <p:cNvPr id="54281" name="AutoShape 4" descr="data:image/jpeg;base64,/9j/4AAQSkZJRgABAQAAAQABAAD/2wCEAAkGBhQSERUUExQVFRUWGBUXFxcYGBUVGBcUFRQVFxUYFBgYHCYfFxojHBQVHy8gJCcpLCwsFR4xNTAqNSYrLCkBCQoKDgwOGg8PGiwkHyQsKSwsLCksKSkpLCwsKSkpKSkpKSkpLCwpKSkpLCksKSwsLCwsLCwsKSwsLCksKiksLP/AABEIAQwAvAMBIgACEQEDEQH/xAAcAAABBQEBAQAAAAAAAAAAAAAFAgMEBgcBAAj/xABAEAABAwIEAwUFBwMDAwUBAAABAgMRACEEBRIxQVFxBhMiYYEykaGxwQcUI0JS0fBi4fEzcoKissIXJCWS4hX/xAAaAQACAwEBAAAAAAAAAAAAAAADBAABAgUG/8QAKxEAAgIBBAEEAQIHAAAAAAAAAAECEQMEEiExQRMiUWEyM3EFFCNCkbHh/9oADAMBAAIRAxEAPwCgY7JrkoM+R/egmIwJBuIPI1c32b2Ppc/GozmG1WKZHn9KVjPgalj5KWtkjemzVsxGRwLe7/NDXMhJEpIvwvRVkTBSxNHezbF1K6D96srKqHZVgy2gCL7nrRFtJ8qHLl2FgqRKRTk86bQ35n5fKlpbHKhmxQcHXpSpPL32rqRS0iqLEQfIfGlhvzPypQTS0ioQQGRypemlAV2KhBEUk06RSCKsgmk0oiuRUIcArsV2K7FQgiK6FUqKSRUIcWqk666RXIqEIribmkaaeXuaTpoaNM9osKbQz4R0qWEWFJQiwq4PkkuiN3VKS3T5RXgmi2CRxIpemvBNOAVk0cSKWBXtNLSKhZ4JpSRXYqSjBKIBA34cep8qiTZV0R4rumpicrXyHvpD+GUj2hHnwq9rK3IjaaSpNPRTaqo0MkVwClmvCpRVntNdCa6K7qHOoXYnTSSmlF0U2XvI1KJZyK5FcLh5UmVeVSirGlJua6lFOFF6iY/M0NAyb/I+dDXPRtuiW64EIBNDUdoGxagTmOW7MqPP/FK+7eUjidjPn/ajRx12BnlvhFhGctHjflTuFxyF+yfSqjiWoEp398U7l5VufT6VpxozGRcwilRUbCYsKQJ3i/WnTiBWGglj8UqoisYOYqdkSe9dsZCBJ9bCoo2U5UH8tyOACoX+UjajTWCA4VMQ2OFPts00opIUlJsiry8RMUNzPKA6goM8wRz4delWGKaeIqETMyU0trwOAzwPMAxfzkeu/EVwGTFXHNsq75MbcR1oQrIlp2hUf8T+1YjFJ2wkptqkBHmiElXAb1G+8p5j3iimZYod2WohSjpNwoCd9jY2oWMotaT6VHjb5ihjT43KPLODEJ510vp5TRXLexeIdSFJQdJ4251CzfLDhXCHYsAbGd/r+9KqUnKqDzxwgu7Y0FH9PxH0FMuvqHAfH96joz07934eYJmPlU1h9LgSpMnxAEcdxaOdFatcdgE6dyXBDLyjx9wFehZ4q+P0rSU9lkwCnAvq5a3W2x6gKJHuqQOyrv5cHhgOSnnFH3gChLDmYd59OvBnGKXpSo2tzqqYnEJcV4hIJn+RRDtZmRQQhNp3NA8I4VGEjUdz5dIouKPFiuWXNIfSETt6D4Xo4xk3gBInmJ5xUHA5IoqCjaTPEfDhVvaCZuZ+gjerlkro1jw7lbKhi8JBJUfdyqQ1gpbBG4FGsVl6VEq4ctqZdCUosQN7UKcrDY8e27A6X1JtMXrnekpMkkzG/DypjvCVwoXBG21OITY/7hRfAD+4aU5v6VYOyuMKMalM+FwaSPMAlPxEetACm5qbhs4GEcbfKdUSCmYJCkrQYN4PirfkG+Ys2ll5KUFaiAEySTYACqxnv2nIZR+CytxV4K4QgeZuVHpA61m2O7dYjEupSVaGZ/002BFyO8/Ufh5casLbYWBNwZk854z/AJrOTI4s3gwxyRdjuV9o8TiFF515YOwQg6G0p8kbHbdUmpeL7evsXV3Tif65QeiSifin1qKywEjSNqG53lxKZsR0/kUD1XY3/Lx21RZ8q7d4nEBWjBAlMSe9hN9rlG5p5xeKf/11ow7e5bbVKyOSl7gdKgdmHil5tP5XISof1QdPrv76ted9nlkhaBqtBAubdKmXNKOPdFWZw6bFKe2br7K3icMiUobSAkchueEUcwmW2E1CLKWrr3/Tx/nnWi4TJ2ylJ07gSJMTVfw7UTySk5/Q3qlj00Ixh98/JAyPIW1MjvElV1QCpURPIGN5rJfta0s4tTbaAlMIJCRx0J+tb6kQIFYF9rOI/wDk3LSAhsf9A/en8j4bOPD3TsqAx8IkiOG8Ub7Eq73EJbSRC1t+YnWn6UCJFpuLyLXnlV1+yXBJcx6SYAQCpI5qHsj039KXj2MZPxZvNeArlepgSPlfthi0qWEpUDG4F4PmaBYfGqR7J09KbfHiPWuJTWIxSVGpyt2FW+0mI/X70p/ap+D7VLB8aQoeUpN/hVfmlg1HjTLWaa6ZouHxCXEBSTIPwPIihmYtTbgbGOtCuzONIKmx+YSPIjf4H4UaxboBFjA5RJMedLSjtdHRhk9SNsGupHeEAWGkCdyAB+9LU1A6wfjT2KT40kcU+tiNxT+MaiOn1FEXQtJVNgvT4j0/egeOxBecCUgqA8KQBMknf41aMLlJxDoaCgjWiNRBIHoN+lq0fsr2TawjaUJAWqZW5oupVo3JgAAWoiVgJMxrNezWIwi0B1GlRAVuDvuJ5ib1aMB7KeH+ONWH7Q+z7qnQ/OpqALCNBiDI84maCMiERS+bl0OadUrJjTopjGukkJkaZBMmNzA4bc6hF8pPlUl9QLZIN42/nGhJcjLlaNC+zrsp4BiH0+IqBZGokBKdlwOJMxwiDF60BND8jZDOGaQVE6UJEqPi9nj51K++oG6k++ulCFKkcaeTc7Zn32gKjFdW0/WtDy8/hI6Cs37fvJXiElJB/DAPWTUrM+2rhQlDH4aAkAq/Mrhb9PzpTGqyyH8vuw4y49oO0rOEQS4rxQSlAupR6cB5mvnrP8S5iHVuOeJxRJmQbcugsPSrTmKiq6iVHckkqJ9TvQltAKpCZ91qLNtmMMUlZWk4MnZO1yTCQPU2q09kVIadac1AaVpVqMwL39L1FxbAIJMCpmV5bspW2kQmIA86ErsLKlHk3tjEJWNSVBSTEEEEfCnqx7AZq6xPdOKSDuBtPQ2qcO1uK4rn4fSmbQg4tGGYr2jTYFP4lMqPWuRVrow+xsV0DlSiRXgKshOyV0peSfJX/aaLPL1OJbSTeCq5Ii5UY5mKC4F8IcSo7TB6EEGoGKxZUonhNunCgyjbDwybYlpOKbQ4rUtI24idhTmZ9qGD7GtX/GJ25mqZRfsvl6XcSgLEto1OL3jQ2NV/ImB6xxrWwy8juy35TmAwyg4+AXSlOhlEFSEGILhJso/Sr72e7StvEA+BZ2SYgnYQrj/N6yzDAuuqWq5WoqPrw+Q9KsrGGhHI0CWXa6QxDApxtmpLCXEqSoSCCFDmD8jsfSs17R5KrDKKd0G6FcCDV3yLMO9aQs+1dKuqbEnqkg1IznKUYlvu3BfgRwPEj6jyok4qasFjm8cqZluQNodxaEuJ1IuI4aiCEk871dVdimiSpsrQoElEKslQgpMHzigmQ9mVpxhTEBsgqVwgbR1+VX9lUHoffwPxqsa45LzSqVplQyDtB3qXGHpD6ZhUxqEj2Y2I5eVWd7DJlu3E/wDad+dZrnjRaxKlIsUrPwNXhntUytKFBpw7H2kDhHI0zj1MVGpvoWy6OcpXjXYM7YpAdSI3SPmaHhXhHWnO0GY98+khOkJTAEybnjTS2/wzPC/8+FB4lJyXkYacYqMvCOEyT7v3qC+wG2zaQST06+VTmB4bxUltkKSpJuCL9ONRqzUZbSpYLAF5y0FJvIMAAcPeasob0iLcvQbUvLMsThmtKd5JPmSTHuECkFwcQoek+8i1Uo0ayZNzpdHJvSu8sKaWeVdbRIqwTMqxZhXrTSjUjGC561EcVeiIAx1CJpYbiusIgedK1irKI+K2io8VKxAkcajVRZ4VZ+w7Gr72qbDDKHUrcaAHuSarArRfsyyguYbEkiO9HdpPHwjVbneo+i0yLk7PiPU/OrG9ZIoRkTdr0WxyoFc2fLOtFcFl7EOy04OS/mi9WZxze3tQR141W+wmF04dS/1qJ6gAC3x91H8T7I8reop/H+JzMvM2KQnSCYExc8yBx51GK9ImeB+AvTrzp7va8waEvSpaGzyK1dLGD1sPWtpW0gbdK2UfGYnvluKiCVGx3F+M8aX2fxaEL7p2QlR8Kv0k8D5VY8+yDWlTrQhxMyBstI+o4VUXEBY86VzYtkvcrQ9gzb4+10wzjmgMQtImAYv5UnHmEe750MyjMBq0uGFbAk+1FhJ5/OieOTa9Gjtr29Acm5P3di8MZFS8L7QoWwmiOEHiHWtGLHsbw6VFVUzHt3EcqgKUeNQpEbFJn31JbFt6XhcJrcA5/tXFN6bG1RFsyjEbmh43qe8fEetQ30wqedaXQLySXzAiuJRHU0ly8EU9FWUNqb99RFCLVOnemn0SKhYjL2Qt5tB2U4hJjeFLSDHnetpx+HODw60gQlAUEFPmlSEzy9qsu7AZcXcxYSfZSrWriPBcT5FWgetbD25c04Jzn4UT5KWkVTLXaKfkaLVMxqdXhAkkgACxMmIm8VGytYCRRDJgHMWgbhOpZ/4pMT6wPWualcjrSe2Fl7y1CWmAlIsBEcSSZg+ZO/Wm8XirAXkkD+f3rxUe6HAk+VjBP0+FJWCVibRtO5unj6c+FdE5Fi8c4YCff6/yfSh+FMvKVz1Af7UEAfGa9mmKIvPEQLXJ2p1prSpCeSCPdAn60bCubBZXxQ82fC4PNXyFU/tZlQa0PIsHICk/1QTqHWKldqMc7dGHXoXqlSrkRGwG0mqdjUYlIHfvKUOA1KUmecE2oGXUY5t4/I3i0mbHFZa4HltA70vC44t+BclFoJ/L/am8BihsakOMz9KUtwkO8TQVw5tU7Ce0OtAcuxelXdq/4k8+VHGzTUZWrE5R2uiZjz4h0qApoHhT586DZj2h0nS2Ao8SdvSN6jdFRV9BJCyhQKTBG3Gn3F6jNh61GyLMg8kyAFp9ofIin30iatP4MySvkyR4XPWomLRbpUx72jTK60gfki4dyD5VOoanepqHasoWU0hXOlBVJJqECHZ3P14N4OoAIkakkDxJBmJ3SfMca0ftV2laxeAQtlQMuthaZGpPgcVpWN5lAvsYkG9ZMsUlDpQdSbH+b1mStM1F002XVvG6RVn7ArSpTqp8R0pAO+kSSY6wPSqFleaBzwmyvn0/atB7NZWhLYXAKlyZ4hO0DltXMy5lpvc1Z05f1YUmXSJiZEX9aiO4jSu20GTz5W8vrUH744lQCb+Sr2G5neB+1Cs27VNskgkazPPnHLmInaxvR8Gsx5+I9iEsTjyyaB3iyrgkg+pMDh191F1f6ieivpQrsso4nDlTaFEgwqRBJSq23rRLGqDTqErIQogwFEA3iLE11YVGInNSlLhFdfw5C1A3IJvzqHj8IFKCTxT9TR/Es/8AuCOcHhtAvQ/MWgHU9D8D/evO4obdQ/3Z6zPkc9In9Ip+My9TSvLgabZxxFjVuxuGCmySJGw61VcblxR5jnXUaUm0cWLcVY8SFD+fDlRXKMbq8CvbT/1DmKrLayONSfvGxmFJuDQknBhHU19h3PcSpDZKZvYkbj+1VZCwZExx6+X9zVqwOaIeACoC/wBJ4+aedqfVlyCZKEz0E0Vrd0CUtvAK7OsFBU4ZAUAAI34z8aLFZN4+NOkWNMCra4pFRfNtWZa+vxGmVG1OPDxGmFqoqFn2QnmlAzTqX5607NRn2ok+YHqZ/Y1ZES0O05qoUh8jzqW2/NQhJNJNdSqa5/OdQoREXFqvvZLt3CUsvD2RAWP0j9Y5+Y93GqIU0d7MZR3gWvzCRHvV8x76V1OGGWFSDYXLckjWGswSpMhQIO0EH+bVm+Cwba3VqfWvSNXsjUVq5aiYTfckGpByVaI3I5XFTGcIeCQPMxakNPi9Bundj0sW/s404VKkg34Cxjr5belFu4URYJSP6rzTSUKTxA9PlTy1KMwpJ5gHfrBpi2wlJdCEt6PGFIBB8x9ad/8A7SVup1qbBg2B+d7VBOEnTqA0hZPod6puOwxaeMCBMpNwJkEHzrcIxcrYPLkkoOPg1LFYhChAUm/IjcX+lQVJttNV7KO03iTrCTzSRb/FH8VmuHMFtdzu3dSkk8oEqHWmlQjupcg7F5MDdFjy/ahT+EJBTsRVgGaNiZURG+pK0gdSoACmMxdbUAtKknzBBq2aUivNrCFhK76jvI8Jk/A2irBlOKUHe7JJTBieGmP71XMWyXFA6bciYkc/7VJyfGuMuStpawEkSjxG/GOPpQ1Hm0aUvbTLkRUKakYTHIfRrbVqTtxBB5EHY1GdsTW2ZRmGIVc1FN6fxQ8RphFbQBitNMupkHqPgP8A9VIAvwEnc7DrTKvYH+5XyTVmo+SApsiuJ3qUdq9hXQh1CykKSlSSUmIUAZIPUWqGQ4vI5TqQbwCUn6GoCkEGFCDyNq0fKMuYxTfeMkon2QqIMbi2xqPmfZw+y63bgof+J4VqijP1CrvkOLLLKUlII90ySZPvqFlvZIl9IB1JJECLx51r7OSYcgAtIMCPZHz41iUE+zUZOLtFKw+aocMER1p55tBukirBm/YNlwamz3aven3cKBf+nbhN3ER0VS7wc8DMdRxyDcS4kCFrA6XtUNWE3La/ajiYHmINqtmF+z9CfbWVf7YT85oTmvYFaJVh1mf0+yT5CLTWXiaCxzqXDAK8W4k3KkA7fnTI4CT76EZrjlvEDTITbUBx8rjjSXXVlULKiUmCDuOY8jXGnCF6USb+Hn5QOfChqVcm5K+CNgEKWvQDB4lRtPTnVxyzBoablM6gJ1D2unTkNqr353C6gpU2EkmCFeKfaB6VLwuOKRY6kkRPlTKlYq8e1BfMO+DhQpA1jjKQYIkEkEyL86FY3DqMAaUkXVex8VpTsaM4xaggOnZwwD036bVEbxg1qATuE/Af3JrbpAopyITUkEmdXGiGTPpSuSYqbgsNpVcWWnjzBH0PwqSnAI/SPdVJBH8EppKRJSANRkkACSeJjc0w8iTTrOHCbD3UpYg3t1t86tlIyHFOeIxTaU08/uetM6634AsS6YB6U05sgeRPvUf2rrxkRTWufQAegqGk6TOKNIipWBQFOoBAIKgCDIEHpXswwJZWUm43BF5FVfJK4CXZvtScMsAgFBnWk7K5H+lQ5jlcGtRyztcw4gw4ladNwqAtPksHytq41h62przSig6hvVmT6FyrAtoUVpB8QtPLyqxtLtt8hWJ9hMwd7h4tuq1NAL7tRKm1IG40z4Yn8sVfss7VLQIxDSmpEhQPeIJN7EezY1qyi5Kei0V0KB8qFYfMkrjSZm4EgW99SkOf0/X5VCEwimnW+dLQ4f5/mnNM/tVUQrGLyJhx4uLZS4IhSjqBkG1gYVvR5tnDYRnvQhCEJEjQkAkmwCdIkkk04UAWi1UvtLmH3Zxlx0qU02tZ7vSlSe8KTpXC1pG3nx8zSuXEm9w1jzOtrKBmSXvvWIQ4nQXQtelV1JSDKQoxvB9d6DtPqbkpUR/OI2o5nHaD73mBfGrSoKSkq0aoCEgyEEgbczuLmgS7z1NZfFHR0qUk0XrJMZ94yxaTGtpergLGx+SKE5Zi1lK3g3Ib/LN1BPtRbgL0z2HzhDK3UOewtBGxN+G3mAaPZPimghIQZIUZTEkhZ3gcIitybpNCe1RlKI5nWdpQyy8hPeJVtfTYpM8DsR8KDOdt1/lbbHXUo/MD4UznDYbS6wD4AS41J2lQKkjyEqHoOdV9CrVncxzTYcclckF8V2nxK7d6Ug8EgI+V6FqUTckk8yZPxryjSaw2x9Y4x6RFxG560gppzEe0etNU74PLMaWnnRFPZ23txAB9n+9QVJogzjpbUJghMdYmIoc93gJiUW/cMLwiWnGiCTeeo4GpOZqS6iL6hdNuPL1pg4pta8PqVAGkLJtp4X8qtCMjZXGnENGdocbJ90zWG2gqjF2Z8K7R/tZ2YXhVJXHgXMHgFC5Huv76r9GTtAHGnRZ/s8xoRjAg2S8lTZ6KBH1rUOy2YhxpIN4BSQd/CSm491YfgsT3biFg+yoH0m9ahlr3c4g8Uvy4gDmQkqSPKx93WpfJmi2YnIgDrw57te5T+RXkU7DrTuAxpckLTpUkwRqIIPmIg17BY3WkGI3mm80wSytLzJ0uCAeSk7GegrZQZZtxUf50qY2eNQsEtSpkzHGN/Th76lR0+VQg48aon2g4dLuHeBmEpBm86kkJB+I99XV92E78esVXO0OUofwyy6pSU3MgxsCL8CLmx8qwy0YfljsJ5EE36iD8qmNNk7CelNghIIQABzMkn32rqn59pRV6wPdQnBt2xnH/ABGGKG2KtnFNRckCehPuo5kgLb6gJSFpkTaUm4AuYmd+VBsPioIKUz5ASPWrI3jG1MNPaT3qSpshMAWVqRP/ABVED9NapKIo9RPNl3NUSs+IcaA0hJTcEHyuD5H5gVT08atWJx5II0bjgeYtvVWUmDS7O7pJeBc2pIpKTuK7FUx9sYf9o9abmlP+0etN074PKs6TTaxSia5NQobwyu7cQsRKVJVcahIINxxFtq0jB5hhH06EYbKXXHCSQo4vDr1H9K3RCZ4JCx5Vm6hS8UhCrtoKbXGrWJ4xIkDaxJ61RpM1hnsVlr0tPsuZe+pP4Q7zWwVFJhSXQpaHAFDYlJ3G9ZFj8KWXnGlQS2tbZi6SUKKSQeUiieT9qncOlTSocZUCFMuDWiCIJQD/AKa/6kwaiZm0lRU4iVNk7kypJVfSvnxhXGJsTFRFsitIST4laU84kg8qOZXmWlbDq1KUGnUhV5/D1JVYTJ/N5bUD+6FIBkEKuIN5HAjgafw7Kj4RcgEwOQEn4A1AU3Rp+N+0nCtqPcNurTe50tiTykk/CmMu+0hx95tlLKEhRAJKiowLnYJGw896zZtJUYSCSeV/80eyzI3W3EqdQUTOmbE7fvVXtRI7ps3jC4a1PqQRxHxqhYPMHAkAOL/+xpnMM9dAs4voFGSfLnWPWXwNeg/kvnclZgSsC5AE3iwPzvVKzLCYjM1v4dpQYaw7mhzVK1rXExYgQOU1pnZbKBhcGlLhGsguOqJtqNySTwAgdE1n2QZs6X8wTgWUuqexbig+sxh2kJQAFKUJKiTskC81tsEop8GWZ9laMM+toLUsoOlR06PGDBAF7D40N1DgKfzZ1S33FKVrUVqlURqMm4HAHlwroy9YQHNJg7H+fOheeWOPZhjaiOsYgpQUpHiVEnkkcBUvB4j8Jxob2WD5pmfgT7hU3sh2Rex7vdsjSkR3rp9lAPzUeA4x61eu1f2StYVlDrDkaBDutSgpzVaURISZMxHrRLjBWzlv1dRLd/gruS5aXmELAN5HMEgnltyvyqvdocsUy9pUCJuPX+81Zuxqi04ljv1J1uiNQBRGkk7mxvNwBaj32xZMgMtPIKSpKikwQTpImSAZsR8aBtT9yOzp8jhNRkZPxrqabUaWhVZo6tkR90aj1pPeivYj2j1qz/Zpk+HxWOSxiG1rQpKzKXC2G9CSsqXAumwTuPapw8v5KuFVwmtGPZzKzgH8RL4SxiA2HQoH7wYJU3h0GQlMEQpV48R4ihvbbssyjGYXD4NC0KxDTCi2terS48ohI1q9JvFjUKKXXAY6itPzXsRgsKziG3ikLaZCk4n7y2pa8VAlpGFSZSiTHiEwPWhmQ9nMCvJ3MXiEuNqbdDZcC9RcuFFDLcaUKKSlGpcgFRUbCKhZQ1gK60nDuFs+ZsRuCJuFeVtqu/bvs7hcO9gQyHMOl9lpx0OK1lvWuJJJsoDVPDw240Q7d9l8Lg8OvRhV6Vd2MLjUv98h02LvehJCWzpCyABBIPAVRDOV72EC/p5TRDLVdy4y6qQNfiA37o2WBPEpKh6irfl3YrDsNsnHRpcaLzzhfbbUwFoUWUM4cK7x5wnTOpJFwBaTUXKsHg15c/iMWl5PdvtttrQtOp0nxqbbbUAlJCIlSiqO8J4BNU7siiqdiuzmNba1MKKUqS4tAcEQsajF+MjaeEUTzNCu/AVMJSmPMquTf0qZimGEYjAuFBYTiGG1vJUrvFNgxGk6dROhM7ctuJ/OcFhUMqdcaW265Iw6e9UtZQJCXXEEDQnYwZP0HJtoLjSi0V9K4FN5M2HcUifZbIWrqk+EUWxGGaYwjT7yS4p5eltvUpCQhJgqJTck2gbeLjFFsN2bZw2PLCdS0OLTA1eJIUBYmJITc9IvQ1AYlkQWzDNO+bU1JCVpKFARdKhBHiB4HlWd9mc+Xg8txZbXEvuobBAJlWhAM89InbhVyzZ1lDhZZCi4XAnUVHQmVaQnziRJPM0Ob7LYRs4nCuoUtrCN/eFuqdWjW+ptKjOiyEaXIAifAd63Rjck06Mwy3LBAccEIEb8Ug/zr80vY1eJeSw0ohK1pSkGwBUQkTHCo2cZ0XlEIHdtAnQgGdKfypmBqgWmKX2Yd04po/pVPqAawov8pdkp53b6/wB/8Pozs3h2cGwhllCQlIEkbrVAlap3J3oL9omeS2loC3tn/jsKz7O/tOLUoZ8axxPsj968rHuv4MvOElWkAna6kkgR76DqZPZXyM6XHHffwVnOmklSfxUXTPhcSrfgoCYPlRzOcPlowSV4N1z7woo1NLWFaQQdYnSBYxeapOKZlR8QF/Phamzg1DiP5tTMIUqFXkTnufyS1MqF9JjnEj3imiqk4dSkzcjkQffSr8zVOJ0Meocvg5mDEKJ5mp/ZntMrBKeUhtC1OsrZBUT4A5GpSQNzYWPKm8+a48jQs0WDtHJyKpBlfahZwLGC7tIbaeU8SD4nVKJA18oSopkcI5VNzvt0vEY9vHBlDbram1RrccStTRBRIUfCLAQmBudyTVYqzZfmWCSnBhxoEtqdOJ/Dkuai53d9ikAoEdbCL7Bic+7WNYkvLGAw7brxJW6FvOEEmVFtKlaEKJ/MBzqE92lUrBM4Pu0htt1byiCZdWqUjX+mEkptvvU3G5jgVYRxKWiMSXnFIcCdKAyp1JSkCbQgKi1piKiZVmjCEMpdaQrTiUuOK0ArUwO7JQDNwYc8PmKhZPznt4MRjWMUrCNBTIAKCtxaHEoEISoKkJAE2AvN5qTjc++9Zf8AdmMMjDtoc70oSt1zUspKZl0kgQTYWkg0MzDFYBSMV3bbiXHHEHDGIS02nRKVSomV63CeRaRFlWuKcdgluKDLJbbWy4lI0zpdLq1JUm9hp0bkQJHAVlujajZUc57WN4gSvBM9+W0NF/W+fYa7tKg1r0BUAQTMETeKF4zOdeDbwwQEpbdcdKpJUpbiUo8U2EJQkW5UTxOYYcMvtllPen7mEr0AlKm0JTi9KgqwUtBI3nUo2mnVZtgSU6WQlJxhdUkolRwh06W0kmwsvwTxAkxNboHYSb7bNu4pnEnCNJU2AEt63VoXpSGkTqPh0BpMQIMXE1asR2r74Oq7hKHHgA453jizpBCtKQskJFgIFoqs4fGYJaHA00AS/qZ1IgpZBSVNpMnQNWvlbhwFodzbApcQQzpbShwHUNWpcANEp5QkKIvdSrWFLydurGcapWyPhO1mpWHZXh23ThypTa1KcGm8iUpsqCBv+nnRLCdoFNYj7yuFr8ROokCVCJtyBIjagvZrG4WErcA/DUrvfw7kFTpkuarp09yAmAAQo9RWcdr8G4nDoShfgUO/JTKHAEGDpChqSFlJKZGoDcTUjdFTkk7CWTsHMMShtMFpSlFQ1KTrSi6xKfEBYgRfjwNFM5xbOaoxIQ/jcKyw2Vr75ptDClNwlpLi0/iLVYQlcqseIis6YZW6+pTC1pZSsqQpILMSZ8CEqIbPkDYUQz9GJxWnU+txKREOurVBk3AM32v5VE1HsuMJZOSoilOu6YCT4uMcJ4CpWMy8tJ1KIkkgASZjc9NvfQ1I48a2uTWSdKkPMDSZgE8JuB5+dXrL8WVYIyZJG/mJHzqitIJsP81dMkZIw5Sf6vjNLate1fuE0TubX0U9wEqMX358/KuqSsbj+cKLYxAZUAjUlw2VEfCajv4JzcFSp4HfamFkjSsVeKVtfAPDpG8jnUhLs8q5JCfGki8cuHzpoNoNwYoip9GHFrsI58q3rQp0caK52P8AuoW+PCmsYvxCZvyGwa7NJFeogE7XDXprxqEOUaw5dKAQpIFo8NxQRW1Lbxi0iEqIFYmrCRkl2PZk2oOEqOpSvEVc5pjCqGq4sP5NP4lwqCCbnT/5KqMnc1p9GV2W7J8OCSsKQEhIuVBMAb23PoKkqztiSdLjqU7lJCAfISJNU1O8SY61LVYW25cPdQti8h976Q5nGcFxSkoR3TZI8AJM2tqPE0jKsrLpk2QNzz8hTCkTbhc8OnKrBkyQGyANlKHmYJEnzqSdR4MRjulyTVO6UhKBpA4Chj+JWk2olFQcQbml1yx5ulwV7MHlKXCptwPAm5pkD+eVKxZla+ppzBIBUJ5inI9HPn2Gcny/iep6cKtGGVMj+bUGw9k6hvJHkQNpFFMJZUcJ+v8AeldTzBjekajNfZCby5t320yoKN7g79dq7i2YbUG7adqX3hDygNv8U4n2j60Of6Sl8BYfqyT8gMhURoBBJHiM2t+9CcZl8LIBAHAaqmZkNLgAJiZiTxj9hSGMOkiSJJnemoypcCU480z/2Q=="/>
          <p:cNvSpPr>
            <a:spLocks noChangeAspect="1" noChangeArrowheads="1"/>
          </p:cNvSpPr>
          <p:nvPr/>
        </p:nvSpPr>
        <p:spPr bwMode="auto">
          <a:xfrm>
            <a:off x="4658916" y="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har char="•"/>
              <a:defRPr sz="3200">
                <a:solidFill>
                  <a:srgbClr val="333333"/>
                </a:solidFill>
                <a:latin typeface="Trebuchet MS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rgbClr val="333333"/>
                </a:solidFill>
                <a:latin typeface="Trebuchet MS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rgbClr val="333333"/>
                </a:solidFill>
                <a:latin typeface="Trebuchet MS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333333"/>
                </a:solidFill>
                <a:latin typeface="Trebuchet MS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nl-NL" altLang="nl-NL" sz="1500">
              <a:solidFill>
                <a:schemeClr val="tx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834" y="1452351"/>
            <a:ext cx="1508747" cy="184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6417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Persistente problemen</a:t>
            </a:r>
          </a:p>
        </p:txBody>
      </p:sp>
      <p:sp>
        <p:nvSpPr>
          <p:cNvPr id="10" name="SmartArt Placeholder 9"/>
          <p:cNvSpPr>
            <a:spLocks noGrp="1"/>
          </p:cNvSpPr>
          <p:nvPr>
            <p:ph type="dgm" sz="quarter" idx="12"/>
          </p:nvPr>
        </p:nvSpPr>
        <p:spPr/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9598"/>
            <a:ext cx="5080924" cy="2621095"/>
          </a:xfrm>
          <a:prstGeom prst="rect">
            <a:avLst/>
          </a:prstGeom>
        </p:spPr>
      </p:pic>
      <p:pic>
        <p:nvPicPr>
          <p:cNvPr id="16" name="Picture 2" descr="Afbeeldingsresultaat voor ipbes repo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411" y="93248"/>
            <a:ext cx="3162782" cy="292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0504" y="2725956"/>
            <a:ext cx="3114246" cy="216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0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187" y="185122"/>
            <a:ext cx="2374220" cy="297452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Lokale impact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SmartArt Placeholder 17"/>
          <p:cNvSpPr>
            <a:spLocks noGrp="1"/>
          </p:cNvSpPr>
          <p:nvPr>
            <p:ph type="dgm" sz="quarter" idx="12"/>
          </p:nvPr>
        </p:nvSpPr>
        <p:spPr/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6631" y="46000"/>
            <a:ext cx="2413496" cy="1754920"/>
          </a:xfrm>
          <a:prstGeom prst="rect">
            <a:avLst/>
          </a:prstGeom>
        </p:spPr>
      </p:pic>
      <p:pic>
        <p:nvPicPr>
          <p:cNvPr id="14" name="Picture 4" descr="Afbeeldingsresultaat voor parkeerproblemen rotterd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17" y="1814171"/>
            <a:ext cx="2621180" cy="148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Afbeeldingsresultaat voor luchtkwaliteit fijnstof rotterdam levensverwacht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454" y="1870861"/>
            <a:ext cx="2807414" cy="207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Afbeeldingsresultaat voor luchtkwaliteit fijnstof rotterdam levensverwacht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730" y="3553290"/>
            <a:ext cx="1908540" cy="127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fbeeldingsresultaat voor rotterdam armoed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465" y="3356230"/>
            <a:ext cx="2500313" cy="166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fbeeldingsresultaat voor water klimaat veiligheid rotterda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898" y="3533138"/>
            <a:ext cx="2839117" cy="159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054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fbeeldingsresultaat voor plasticpa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847" y="706176"/>
            <a:ext cx="3081969" cy="172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81038" y="1087598"/>
            <a:ext cx="4485869" cy="393266"/>
          </a:xfrm>
        </p:spPr>
        <p:txBody>
          <a:bodyPr/>
          <a:lstStyle/>
          <a:p>
            <a:r>
              <a:rPr lang="nl-NL" dirty="0"/>
              <a:t> Beleid en markt?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SmartArt Placeholder 13"/>
          <p:cNvSpPr>
            <a:spLocks noGrp="1"/>
          </p:cNvSpPr>
          <p:nvPr>
            <p:ph type="dgm" sz="quarter" idx="12"/>
          </p:nvPr>
        </p:nvSpPr>
        <p:spPr/>
      </p:sp>
      <p:pic>
        <p:nvPicPr>
          <p:cNvPr id="4" name="Picture 2" descr="Afbeeldingsresultaat voor klimaatakkoo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63" y="1538899"/>
            <a:ext cx="3909748" cy="219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beeldingsresultaat voor pensioenakkoor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211" y="2480558"/>
            <a:ext cx="1895475" cy="256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fbeeldingsresultaat voor nationaal preventieakkoor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377" y="3083769"/>
            <a:ext cx="3503623" cy="195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gnmf.nl/wp-content/uploads/2018/09/LNV-246x3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001" y="368373"/>
            <a:ext cx="23431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fbeeldingsresultaat voor deltaplan biodiversitei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05" y="2933348"/>
            <a:ext cx="2652316" cy="370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740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Afbeeldingsresultaat voor urgenda klimaatzaak hoge ra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76" y="298572"/>
            <a:ext cx="3773243" cy="251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martArt Placeholder 3"/>
          <p:cNvSpPr>
            <a:spLocks noGrp="1"/>
          </p:cNvSpPr>
          <p:nvPr>
            <p:ph type="dgm" sz="quarter" idx="12"/>
          </p:nvPr>
        </p:nvSpPr>
        <p:spPr/>
      </p:sp>
      <p:pic>
        <p:nvPicPr>
          <p:cNvPr id="2052" name="Picture 4" descr="Afbeeldingsresultaat voor urgenda klimaatzaa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54" y="2478120"/>
            <a:ext cx="3084508" cy="255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fbeeldingsresultaat voor PAS stiksto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448" y="359343"/>
            <a:ext cx="3628068" cy="186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Afbeeldingsresultaat voor PAS stiksto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45" y="2579476"/>
            <a:ext cx="5058530" cy="208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83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Quo </a:t>
            </a:r>
            <a:r>
              <a:rPr lang="nl-NL" dirty="0" err="1"/>
              <a:t>vadis</a:t>
            </a:r>
            <a:r>
              <a:rPr lang="nl-NL" dirty="0"/>
              <a:t>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martArt Placeholder 3"/>
          <p:cNvSpPr>
            <a:spLocks noGrp="1"/>
          </p:cNvSpPr>
          <p:nvPr>
            <p:ph type="dgm" sz="quarter" idx="12"/>
          </p:nvPr>
        </p:nvSpPr>
        <p:spPr/>
      </p:sp>
      <p:pic>
        <p:nvPicPr>
          <p:cNvPr id="1030" name="Picture 6" descr="Afbeeldingsresultaat voor boerenprotest maliev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9" y="2204871"/>
            <a:ext cx="4432009" cy="249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fbeeldingsresultaat voor klimaatprotest malieve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94" y="431037"/>
            <a:ext cx="4036182" cy="302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203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(on)gewenste transitie?</a:t>
            </a:r>
          </a:p>
        </p:txBody>
      </p:sp>
      <p:sp>
        <p:nvSpPr>
          <p:cNvPr id="4" name="SmartArt Placeholder 3"/>
          <p:cNvSpPr>
            <a:spLocks noGrp="1"/>
          </p:cNvSpPr>
          <p:nvPr>
            <p:ph type="dgm" sz="quarter" idx="12"/>
          </p:nvPr>
        </p:nvSpPr>
        <p:spPr/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943" y="2480606"/>
            <a:ext cx="4287589" cy="2572553"/>
          </a:xfrm>
          <a:prstGeom prst="rect">
            <a:avLst/>
          </a:prstGeom>
        </p:spPr>
      </p:pic>
      <p:pic>
        <p:nvPicPr>
          <p:cNvPr id="2050" name="Picture 2" descr="Afbeeldingsresultaat voor syria destru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84" y="1859925"/>
            <a:ext cx="3890552" cy="253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www.telegraaf.nl/images/535x301/filters:format(jpeg):quality(50)/cdn-kiosk-api.telegraaf.nl/dd903df0-0af5-11e9-8585-6582d54f54c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943" y="134066"/>
            <a:ext cx="3867638" cy="217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946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Sturingsproblemen vanuit transitieperspectief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84784" y="1446234"/>
            <a:ext cx="7763051" cy="322076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Focus op verbetering: incrementele aard van beleid en </a:t>
            </a:r>
            <a:r>
              <a:rPr lang="nl-NL" dirty="0" err="1"/>
              <a:t>beleidscentrisch</a:t>
            </a:r>
            <a:r>
              <a:rPr lang="nl-NL" dirty="0"/>
              <a:t> denken richt zich op risicomijding, verbetering in kleine stapjes</a:t>
            </a:r>
          </a:p>
          <a:p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Gebrek aan verantwoordelijkheid: doelen en verantwoordelijkheid mijlenver in tijd en abstractie van de praktijk af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Implementatie-illusie: rationeel overleggen, plannen maken en ambities formuleren creëert de illusie dat iemand ergens anders het gaat doen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Innovatiekleppen: focus op innovatie en verbetering maakt blind voor al gewenst duurzaam gedrag en noodzaak tot afbraak/krimp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4" name="SmartArt Placeholder 3"/>
          <p:cNvSpPr>
            <a:spLocks noGrp="1"/>
          </p:cNvSpPr>
          <p:nvPr>
            <p:ph type="dgm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007049670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DRIFT">
      <a:dk1>
        <a:sysClr val="windowText" lastClr="000000"/>
      </a:dk1>
      <a:lt1>
        <a:sysClr val="window" lastClr="FFFFFF"/>
      </a:lt1>
      <a:dk2>
        <a:srgbClr val="505150"/>
      </a:dk2>
      <a:lt2>
        <a:srgbClr val="DDDEDD"/>
      </a:lt2>
      <a:accent1>
        <a:srgbClr val="005CFF"/>
      </a:accent1>
      <a:accent2>
        <a:srgbClr val="ED1B5B"/>
      </a:accent2>
      <a:accent3>
        <a:srgbClr val="FDB93E"/>
      </a:accent3>
      <a:accent4>
        <a:srgbClr val="28B788"/>
      </a:accent4>
      <a:accent5>
        <a:srgbClr val="000000"/>
      </a:accent5>
      <a:accent6>
        <a:srgbClr val="B2B3B2"/>
      </a:accent6>
      <a:hlink>
        <a:srgbClr val="000000"/>
      </a:hlink>
      <a:folHlink>
        <a:srgbClr val="98A0A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7" id="{59A119E1-BC23-45F1-BC27-66C9DBE7D21A}" vid="{F5A6BA42-2B24-49D6-8454-9B5F7A6B7D9B}"/>
    </a:ext>
  </a:extLst>
</a:theme>
</file>

<file path=ppt/theme/theme2.xml><?xml version="1.0" encoding="utf-8"?>
<a:theme xmlns:a="http://schemas.openxmlformats.org/drawingml/2006/main" name="Content Slides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59A119E1-BC23-45F1-BC27-66C9DBE7D21A}" vid="{377543E9-A453-47B5-AC62-EF8FC790B0E8}"/>
    </a:ext>
  </a:extLst>
</a:theme>
</file>

<file path=ppt/theme/theme3.xml><?xml version="1.0" encoding="utf-8"?>
<a:theme xmlns:a="http://schemas.openxmlformats.org/drawingml/2006/main" name="Image slides">
  <a:themeElements>
    <a:clrScheme name="DRIFT theme">
      <a:dk1>
        <a:sysClr val="windowText" lastClr="000000"/>
      </a:dk1>
      <a:lt1>
        <a:sysClr val="window" lastClr="FFFFFF"/>
      </a:lt1>
      <a:dk2>
        <a:srgbClr val="505150"/>
      </a:dk2>
      <a:lt2>
        <a:srgbClr val="DDDEDD"/>
      </a:lt2>
      <a:accent1>
        <a:srgbClr val="005CFF"/>
      </a:accent1>
      <a:accent2>
        <a:srgbClr val="ED1B5B"/>
      </a:accent2>
      <a:accent3>
        <a:srgbClr val="FDB93E"/>
      </a:accent3>
      <a:accent4>
        <a:srgbClr val="28B788"/>
      </a:accent4>
      <a:accent5>
        <a:srgbClr val="000000"/>
      </a:accent5>
      <a:accent6>
        <a:srgbClr val="B2B3B2"/>
      </a:accent6>
      <a:hlink>
        <a:srgbClr val="000000"/>
      </a:hlink>
      <a:folHlink>
        <a:srgbClr val="98A0A1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59A119E1-BC23-45F1-BC27-66C9DBE7D21A}" vid="{97220D2E-34E1-43BF-975C-03C8A3C6FFED}"/>
    </a:ext>
  </a:extLst>
</a:theme>
</file>

<file path=ppt/theme/theme4.xml><?xml version="1.0" encoding="utf-8"?>
<a:theme xmlns:a="http://schemas.openxmlformats.org/drawingml/2006/main" name="1_Content Slides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IFT-ppt 16x9_MASTER_open font" id="{F22BC861-5B70-42DB-BFB3-893D9CA5CB27}" vid="{BA2B86D0-10B5-4B31-AB76-355442460867}"/>
    </a:ext>
  </a:extLst>
</a:theme>
</file>

<file path=ppt/theme/theme5.xml><?xml version="1.0" encoding="utf-8"?>
<a:theme xmlns:a="http://schemas.openxmlformats.org/drawingml/2006/main" name="1_Blank">
  <a:themeElements>
    <a:clrScheme name="Port of Rotterdam">
      <a:dk1>
        <a:sysClr val="windowText" lastClr="000000"/>
      </a:dk1>
      <a:lt1>
        <a:sysClr val="window" lastClr="FFFFFF"/>
      </a:lt1>
      <a:dk2>
        <a:srgbClr val="001F4B"/>
      </a:dk2>
      <a:lt2>
        <a:srgbClr val="FFD800"/>
      </a:lt2>
      <a:accent1>
        <a:srgbClr val="009CD6"/>
      </a:accent1>
      <a:accent2>
        <a:srgbClr val="C4BFB9"/>
      </a:accent2>
      <a:accent3>
        <a:srgbClr val="CDCD00"/>
      </a:accent3>
      <a:accent4>
        <a:srgbClr val="D9EBF8"/>
      </a:accent4>
      <a:accent5>
        <a:srgbClr val="F39900"/>
      </a:accent5>
      <a:accent6>
        <a:srgbClr val="003076"/>
      </a:accent6>
      <a:hlink>
        <a:srgbClr val="FF2180"/>
      </a:hlink>
      <a:folHlink>
        <a:srgbClr val="FF0505"/>
      </a:folHlink>
    </a:clrScheme>
    <a:fontScheme name="Port of Rotterdam">
      <a:majorFont>
        <a:latin typeface="Futura-Bold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Blank">
  <a:themeElements>
    <a:clrScheme name="Port of Rotterdam">
      <a:dk1>
        <a:sysClr val="windowText" lastClr="000000"/>
      </a:dk1>
      <a:lt1>
        <a:sysClr val="window" lastClr="FFFFFF"/>
      </a:lt1>
      <a:dk2>
        <a:srgbClr val="001F4B"/>
      </a:dk2>
      <a:lt2>
        <a:srgbClr val="FFD800"/>
      </a:lt2>
      <a:accent1>
        <a:srgbClr val="009CD6"/>
      </a:accent1>
      <a:accent2>
        <a:srgbClr val="C4BFB9"/>
      </a:accent2>
      <a:accent3>
        <a:srgbClr val="CDCD00"/>
      </a:accent3>
      <a:accent4>
        <a:srgbClr val="D9EBF8"/>
      </a:accent4>
      <a:accent5>
        <a:srgbClr val="F39900"/>
      </a:accent5>
      <a:accent6>
        <a:srgbClr val="003076"/>
      </a:accent6>
      <a:hlink>
        <a:srgbClr val="FF2180"/>
      </a:hlink>
      <a:folHlink>
        <a:srgbClr val="FF0505"/>
      </a:folHlink>
    </a:clrScheme>
    <a:fontScheme name="Port of Rotterdam">
      <a:majorFont>
        <a:latin typeface="Futura-Bold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Content Slides">
  <a:themeElements>
    <a:clrScheme name="DRIFT theme">
      <a:dk1>
        <a:sysClr val="windowText" lastClr="000000"/>
      </a:dk1>
      <a:lt1>
        <a:sysClr val="window" lastClr="FFFFFF"/>
      </a:lt1>
      <a:dk2>
        <a:srgbClr val="505150"/>
      </a:dk2>
      <a:lt2>
        <a:srgbClr val="DDDEDD"/>
      </a:lt2>
      <a:accent1>
        <a:srgbClr val="005CFF"/>
      </a:accent1>
      <a:accent2>
        <a:srgbClr val="ED1B5B"/>
      </a:accent2>
      <a:accent3>
        <a:srgbClr val="FDB93E"/>
      </a:accent3>
      <a:accent4>
        <a:srgbClr val="28B788"/>
      </a:accent4>
      <a:accent5>
        <a:srgbClr val="000000"/>
      </a:accent5>
      <a:accent6>
        <a:srgbClr val="B2B3B2"/>
      </a:accent6>
      <a:hlink>
        <a:srgbClr val="000000"/>
      </a:hlink>
      <a:folHlink>
        <a:srgbClr val="98A0A1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DE7BD27-CB8B-476C-90B8-7370817F3CE3}" vid="{A629A058-F21D-48DB-9AAC-A2E7E65DDB8F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3649</TotalTime>
  <Words>1136</Words>
  <Application>Microsoft Macintosh PowerPoint</Application>
  <PresentationFormat>Diavoorstelling (16:9)</PresentationFormat>
  <Paragraphs>229</Paragraphs>
  <Slides>29</Slides>
  <Notes>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13</vt:i4>
      </vt:variant>
      <vt:variant>
        <vt:lpstr>Thema</vt:lpstr>
      </vt:variant>
      <vt:variant>
        <vt:i4>7</vt:i4>
      </vt:variant>
      <vt:variant>
        <vt:lpstr>Diatitels</vt:lpstr>
      </vt:variant>
      <vt:variant>
        <vt:i4>29</vt:i4>
      </vt:variant>
    </vt:vector>
  </HeadingPairs>
  <TitlesOfParts>
    <vt:vector size="49" baseType="lpstr">
      <vt:lpstr>Arial</vt:lpstr>
      <vt:lpstr>Arial Black</vt:lpstr>
      <vt:lpstr>Arial Narrow</vt:lpstr>
      <vt:lpstr>Calibri</vt:lpstr>
      <vt:lpstr>Calibri Light</vt:lpstr>
      <vt:lpstr>Campton Book</vt:lpstr>
      <vt:lpstr>Campton Light</vt:lpstr>
      <vt:lpstr>Futura-Bold</vt:lpstr>
      <vt:lpstr>Helvetica</vt:lpstr>
      <vt:lpstr>Segoe UI Light</vt:lpstr>
      <vt:lpstr>Times New Roman</vt:lpstr>
      <vt:lpstr>Trebuchet MS</vt:lpstr>
      <vt:lpstr>Wingdings</vt:lpstr>
      <vt:lpstr>Title slides</vt:lpstr>
      <vt:lpstr>Content Slides</vt:lpstr>
      <vt:lpstr>Image slides</vt:lpstr>
      <vt:lpstr>1_Content Slides</vt:lpstr>
      <vt:lpstr>1_Blank</vt:lpstr>
      <vt:lpstr>9_Blank</vt:lpstr>
      <vt:lpstr>2_Content Slides</vt:lpstr>
      <vt:lpstr>(be)Stuurskunde  in (de) transitie? </vt:lpstr>
      <vt:lpstr>Dutch Research Institute For Transitions</vt:lpstr>
      <vt:lpstr>Persistente problemen</vt:lpstr>
      <vt:lpstr>Lokale impact</vt:lpstr>
      <vt:lpstr> Beleid en markt?</vt:lpstr>
      <vt:lpstr>PowerPoint-presentatie</vt:lpstr>
      <vt:lpstr>Quo vadis?</vt:lpstr>
      <vt:lpstr>(on)gewenste transitie?</vt:lpstr>
      <vt:lpstr>Sturingsproblemen vanuit transitieperspectief</vt:lpstr>
      <vt:lpstr>Transitieproblemen vanuit bestuurskundig perspectief</vt:lpstr>
      <vt:lpstr>Transitie ‘governance’: richting geven en versnellen van gewenste transities</vt:lpstr>
      <vt:lpstr>Transitie</vt:lpstr>
      <vt:lpstr>PowerPoint-presentatie</vt:lpstr>
      <vt:lpstr>Evolutie in sturingsdenken of experimentele sturingsontwikkeling</vt:lpstr>
      <vt:lpstr>Sturing in transities 1.0</vt:lpstr>
      <vt:lpstr>PowerPoint-presentatie</vt:lpstr>
      <vt:lpstr>Stiuring in transities 2.0: sturingsmix</vt:lpstr>
      <vt:lpstr>PowerPoint-presentatie</vt:lpstr>
      <vt:lpstr>Transitiesturing 3.0?  Institutionele acupunctuur</vt:lpstr>
      <vt:lpstr>Climate agreement</vt:lpstr>
      <vt:lpstr>Mobiliteitstransitie Rotterdam 2030:  100% emissieloos en maximaal sociaal</vt:lpstr>
      <vt:lpstr>Streefbeelden</vt:lpstr>
      <vt:lpstr>De deals</vt:lpstr>
      <vt:lpstr>Blaakpark</vt:lpstr>
      <vt:lpstr>Car-free neighborhoods</vt:lpstr>
      <vt:lpstr>PowerPoint-presentatie</vt:lpstr>
      <vt:lpstr>PowerPoint-presentatie</vt:lpstr>
      <vt:lpstr>Sturingstransitie? Complementaire sturing?</vt:lpstr>
      <vt:lpstr>PowerPoint-presentatie</vt:lpstr>
    </vt:vector>
  </TitlesOfParts>
  <Company>EUR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M.E. de Pous</dc:creator>
  <cp:lastModifiedBy>Martijn van der Steen</cp:lastModifiedBy>
  <cp:revision>103</cp:revision>
  <dcterms:created xsi:type="dcterms:W3CDTF">2017-04-05T14:37:37Z</dcterms:created>
  <dcterms:modified xsi:type="dcterms:W3CDTF">2019-11-27T17:43:57Z</dcterms:modified>
</cp:coreProperties>
</file>